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93" r:id="rId2"/>
    <p:sldId id="294" r:id="rId3"/>
    <p:sldId id="287" r:id="rId4"/>
    <p:sldId id="285" r:id="rId5"/>
    <p:sldId id="290" r:id="rId6"/>
    <p:sldId id="260" r:id="rId7"/>
    <p:sldId id="288" r:id="rId8"/>
    <p:sldId id="289" r:id="rId9"/>
    <p:sldId id="280" r:id="rId10"/>
    <p:sldId id="276" r:id="rId11"/>
    <p:sldId id="269" r:id="rId12"/>
    <p:sldId id="277" r:id="rId13"/>
    <p:sldId id="278" r:id="rId14"/>
    <p:sldId id="291" r:id="rId15"/>
    <p:sldId id="262" r:id="rId16"/>
    <p:sldId id="263" r:id="rId17"/>
    <p:sldId id="292" r:id="rId18"/>
  </p:sldIdLst>
  <p:sldSz cx="12192000" cy="6858000"/>
  <p:notesSz cx="6761163"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987" autoAdjust="0"/>
    <p:restoredTop sz="94660"/>
  </p:normalViewPr>
  <p:slideViewPr>
    <p:cSldViewPr snapToGrid="0">
      <p:cViewPr varScale="1">
        <p:scale>
          <a:sx n="92" d="100"/>
          <a:sy n="92" d="100"/>
        </p:scale>
        <p:origin x="45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15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EF9D5F-20FD-4420-98B7-C8C3C23BE458}" type="doc">
      <dgm:prSet loTypeId="urn:microsoft.com/office/officeart/2005/8/layout/process1" loCatId="process" qsTypeId="urn:microsoft.com/office/officeart/2005/8/quickstyle/simple1" qsCatId="simple" csTypeId="urn:microsoft.com/office/officeart/2005/8/colors/accent1_2" csCatId="accent1" phldr="1"/>
      <dgm:spPr/>
    </dgm:pt>
    <dgm:pt modelId="{4B8A4C5C-637C-4702-89EC-781B786D7C1C}">
      <dgm:prSet phldrT="[Текст]" custT="1"/>
      <dgm:spPr/>
      <dgm:t>
        <a:bodyPr/>
        <a:lstStyle/>
        <a:p>
          <a:pPr algn="ctr"/>
          <a:r>
            <a:rPr lang="ru-RU" sz="3600" dirty="0" smtClean="0">
              <a:solidFill>
                <a:schemeClr val="bg1"/>
              </a:solidFill>
            </a:rPr>
            <a:t>Подготовка</a:t>
          </a:r>
        </a:p>
        <a:p>
          <a:pPr algn="l"/>
          <a:r>
            <a:rPr lang="ru-RU" sz="2400" dirty="0" smtClean="0"/>
            <a:t>Студенты</a:t>
          </a:r>
        </a:p>
        <a:p>
          <a:pPr algn="l"/>
          <a:r>
            <a:rPr lang="ru-RU" sz="2400" dirty="0" smtClean="0"/>
            <a:t>Преподаватели</a:t>
          </a:r>
        </a:p>
        <a:p>
          <a:pPr algn="l"/>
          <a:r>
            <a:rPr lang="ru-RU" sz="2400" dirty="0" smtClean="0"/>
            <a:t>Содержание</a:t>
          </a:r>
        </a:p>
      </dgm:t>
    </dgm:pt>
    <dgm:pt modelId="{076FB08C-B419-4B3D-8E0F-7A2EF08BF74A}" type="parTrans" cxnId="{DDB75CEC-B30B-4BD2-ACE5-26598A86FBAE}">
      <dgm:prSet/>
      <dgm:spPr/>
      <dgm:t>
        <a:bodyPr/>
        <a:lstStyle/>
        <a:p>
          <a:endParaRPr lang="ru-RU"/>
        </a:p>
      </dgm:t>
    </dgm:pt>
    <dgm:pt modelId="{0B86C7C9-2620-4C6C-AC91-54E8050310C3}" type="sibTrans" cxnId="{DDB75CEC-B30B-4BD2-ACE5-26598A86FBAE}">
      <dgm:prSet/>
      <dgm:spPr/>
      <dgm:t>
        <a:bodyPr/>
        <a:lstStyle/>
        <a:p>
          <a:endParaRPr lang="ru-RU"/>
        </a:p>
      </dgm:t>
    </dgm:pt>
    <dgm:pt modelId="{D595E428-F35F-46FD-916F-536ACE0FD0E9}">
      <dgm:prSet phldrT="[Текст]" custT="1"/>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ru-RU" sz="3600" dirty="0" smtClean="0">
              <a:solidFill>
                <a:schemeClr val="bg1"/>
              </a:solidFill>
            </a:rPr>
            <a:t>Процесс</a:t>
          </a:r>
        </a:p>
        <a:p>
          <a:pPr marL="0" marR="0" indent="0" algn="l" defTabSz="914400" eaLnBrk="1" fontAlgn="auto" latinLnBrk="0" hangingPunct="1">
            <a:lnSpc>
              <a:spcPct val="100000"/>
            </a:lnSpc>
            <a:spcBef>
              <a:spcPts val="0"/>
            </a:spcBef>
            <a:spcAft>
              <a:spcPts val="0"/>
            </a:spcAft>
            <a:buClrTx/>
            <a:buSzTx/>
            <a:buFontTx/>
            <a:buNone/>
            <a:tabLst/>
            <a:defRPr/>
          </a:pPr>
          <a:endParaRPr lang="ru-RU" sz="3600" dirty="0" smtClean="0"/>
        </a:p>
        <a:p>
          <a:pPr marL="0" marR="0" indent="0" algn="l" defTabSz="914400" eaLnBrk="1" fontAlgn="auto" latinLnBrk="0" hangingPunct="1">
            <a:lnSpc>
              <a:spcPct val="100000"/>
            </a:lnSpc>
            <a:spcBef>
              <a:spcPts val="0"/>
            </a:spcBef>
            <a:spcAft>
              <a:spcPts val="0"/>
            </a:spcAft>
            <a:buClrTx/>
            <a:buSzTx/>
            <a:buFontTx/>
            <a:buNone/>
            <a:tabLst/>
            <a:defRPr/>
          </a:pPr>
          <a:r>
            <a:rPr lang="ru-RU" sz="2400" dirty="0" smtClean="0"/>
            <a:t>Методы обучения</a:t>
          </a:r>
        </a:p>
        <a:p>
          <a:pPr defTabSz="1600200">
            <a:lnSpc>
              <a:spcPct val="90000"/>
            </a:lnSpc>
            <a:spcBef>
              <a:spcPct val="0"/>
            </a:spcBef>
            <a:spcAft>
              <a:spcPct val="35000"/>
            </a:spcAft>
          </a:pPr>
          <a:endParaRPr lang="ru-RU" sz="3600" dirty="0"/>
        </a:p>
      </dgm:t>
    </dgm:pt>
    <dgm:pt modelId="{3A5BC2EE-6ACD-4205-AE55-85D0AC205AC3}" type="parTrans" cxnId="{17BD0998-113D-4053-BE2E-A281FBD4CE60}">
      <dgm:prSet/>
      <dgm:spPr/>
      <dgm:t>
        <a:bodyPr/>
        <a:lstStyle/>
        <a:p>
          <a:endParaRPr lang="ru-RU"/>
        </a:p>
      </dgm:t>
    </dgm:pt>
    <dgm:pt modelId="{77EB7360-9FB3-4301-A50F-49B6562C1D16}" type="sibTrans" cxnId="{17BD0998-113D-4053-BE2E-A281FBD4CE60}">
      <dgm:prSet/>
      <dgm:spPr/>
      <dgm:t>
        <a:bodyPr/>
        <a:lstStyle/>
        <a:p>
          <a:endParaRPr lang="ru-RU"/>
        </a:p>
      </dgm:t>
    </dgm:pt>
    <dgm:pt modelId="{754F6DE2-A197-462D-A889-9959684D5E7D}">
      <dgm:prSet phldrT="[Текст]" custT="1"/>
      <dgm:spPr/>
      <dgm:t>
        <a:bodyPr/>
        <a:lstStyle/>
        <a:p>
          <a:r>
            <a:rPr lang="ru-RU" sz="3600" dirty="0" smtClean="0">
              <a:solidFill>
                <a:schemeClr val="bg1"/>
              </a:solidFill>
            </a:rPr>
            <a:t>Результат</a:t>
          </a:r>
        </a:p>
        <a:p>
          <a:endParaRPr lang="ru-RU" sz="2400" dirty="0" smtClean="0"/>
        </a:p>
        <a:p>
          <a:r>
            <a:rPr lang="ru-RU" sz="2400" dirty="0" smtClean="0"/>
            <a:t>Компетенции на выходе</a:t>
          </a:r>
        </a:p>
        <a:p>
          <a:endParaRPr lang="ru-RU" sz="3700" dirty="0"/>
        </a:p>
      </dgm:t>
    </dgm:pt>
    <dgm:pt modelId="{B2CA5FCB-F0BD-4DED-BEDD-CC8BA0C94F21}" type="parTrans" cxnId="{C762D895-4C63-4F3B-977B-04464AA407AA}">
      <dgm:prSet/>
      <dgm:spPr/>
      <dgm:t>
        <a:bodyPr/>
        <a:lstStyle/>
        <a:p>
          <a:endParaRPr lang="ru-RU"/>
        </a:p>
      </dgm:t>
    </dgm:pt>
    <dgm:pt modelId="{C8BA7F95-5EF7-4DA0-A38E-A4C1E39786A2}" type="sibTrans" cxnId="{C762D895-4C63-4F3B-977B-04464AA407AA}">
      <dgm:prSet/>
      <dgm:spPr/>
      <dgm:t>
        <a:bodyPr/>
        <a:lstStyle/>
        <a:p>
          <a:endParaRPr lang="ru-RU"/>
        </a:p>
      </dgm:t>
    </dgm:pt>
    <dgm:pt modelId="{CE609635-EB33-484E-B103-D963D7C7661C}" type="pres">
      <dgm:prSet presAssocID="{2BEF9D5F-20FD-4420-98B7-C8C3C23BE458}" presName="Name0" presStyleCnt="0">
        <dgm:presLayoutVars>
          <dgm:dir/>
          <dgm:resizeHandles val="exact"/>
        </dgm:presLayoutVars>
      </dgm:prSet>
      <dgm:spPr/>
    </dgm:pt>
    <dgm:pt modelId="{D7ED2CFE-1E90-4590-B222-938DA5979004}" type="pres">
      <dgm:prSet presAssocID="{4B8A4C5C-637C-4702-89EC-781B786D7C1C}" presName="node" presStyleLbl="node1" presStyleIdx="0" presStyleCnt="3" custScaleX="121717" custLinFactNeighborX="7479" custLinFactNeighborY="-2972">
        <dgm:presLayoutVars>
          <dgm:bulletEnabled val="1"/>
        </dgm:presLayoutVars>
      </dgm:prSet>
      <dgm:spPr/>
      <dgm:t>
        <a:bodyPr/>
        <a:lstStyle/>
        <a:p>
          <a:endParaRPr lang="ru-RU"/>
        </a:p>
      </dgm:t>
    </dgm:pt>
    <dgm:pt modelId="{C0780953-AB0B-4E27-833F-715A1F0890EC}" type="pres">
      <dgm:prSet presAssocID="{0B86C7C9-2620-4C6C-AC91-54E8050310C3}" presName="sibTrans" presStyleLbl="sibTrans2D1" presStyleIdx="0" presStyleCnt="2"/>
      <dgm:spPr/>
      <dgm:t>
        <a:bodyPr/>
        <a:lstStyle/>
        <a:p>
          <a:endParaRPr lang="ru-RU"/>
        </a:p>
      </dgm:t>
    </dgm:pt>
    <dgm:pt modelId="{A381566E-F00E-4CC4-9FCF-CD93A4476B7B}" type="pres">
      <dgm:prSet presAssocID="{0B86C7C9-2620-4C6C-AC91-54E8050310C3}" presName="connectorText" presStyleLbl="sibTrans2D1" presStyleIdx="0" presStyleCnt="2"/>
      <dgm:spPr/>
      <dgm:t>
        <a:bodyPr/>
        <a:lstStyle/>
        <a:p>
          <a:endParaRPr lang="ru-RU"/>
        </a:p>
      </dgm:t>
    </dgm:pt>
    <dgm:pt modelId="{22B9BE53-5EBB-4CD8-BED4-F941BB11959E}" type="pres">
      <dgm:prSet presAssocID="{D595E428-F35F-46FD-916F-536ACE0FD0E9}" presName="node" presStyleLbl="node1" presStyleIdx="1" presStyleCnt="3" custScaleX="130004" custLinFactNeighborX="8463" custLinFactNeighborY="-2832">
        <dgm:presLayoutVars>
          <dgm:bulletEnabled val="1"/>
        </dgm:presLayoutVars>
      </dgm:prSet>
      <dgm:spPr/>
      <dgm:t>
        <a:bodyPr/>
        <a:lstStyle/>
        <a:p>
          <a:endParaRPr lang="ru-RU"/>
        </a:p>
      </dgm:t>
    </dgm:pt>
    <dgm:pt modelId="{954D2E36-6D85-4C86-B323-809B5B1CE16C}" type="pres">
      <dgm:prSet presAssocID="{77EB7360-9FB3-4301-A50F-49B6562C1D16}" presName="sibTrans" presStyleLbl="sibTrans2D1" presStyleIdx="1" presStyleCnt="2"/>
      <dgm:spPr/>
      <dgm:t>
        <a:bodyPr/>
        <a:lstStyle/>
        <a:p>
          <a:endParaRPr lang="ru-RU"/>
        </a:p>
      </dgm:t>
    </dgm:pt>
    <dgm:pt modelId="{4367B805-7EE1-4987-9CD8-D83208ED1651}" type="pres">
      <dgm:prSet presAssocID="{77EB7360-9FB3-4301-A50F-49B6562C1D16}" presName="connectorText" presStyleLbl="sibTrans2D1" presStyleIdx="1" presStyleCnt="2"/>
      <dgm:spPr/>
      <dgm:t>
        <a:bodyPr/>
        <a:lstStyle/>
        <a:p>
          <a:endParaRPr lang="ru-RU"/>
        </a:p>
      </dgm:t>
    </dgm:pt>
    <dgm:pt modelId="{F5E84E52-2372-4F92-BE64-439FCE4CDD15}" type="pres">
      <dgm:prSet presAssocID="{754F6DE2-A197-462D-A889-9959684D5E7D}" presName="node" presStyleLbl="node1" presStyleIdx="2" presStyleCnt="3" custScaleX="113324" custLinFactNeighborX="961" custLinFactNeighborY="-425">
        <dgm:presLayoutVars>
          <dgm:bulletEnabled val="1"/>
        </dgm:presLayoutVars>
      </dgm:prSet>
      <dgm:spPr/>
      <dgm:t>
        <a:bodyPr/>
        <a:lstStyle/>
        <a:p>
          <a:endParaRPr lang="ru-RU"/>
        </a:p>
      </dgm:t>
    </dgm:pt>
  </dgm:ptLst>
  <dgm:cxnLst>
    <dgm:cxn modelId="{2DD7808F-DDF4-4639-82C1-8ECF6D8BD68E}" type="presOf" srcId="{D595E428-F35F-46FD-916F-536ACE0FD0E9}" destId="{22B9BE53-5EBB-4CD8-BED4-F941BB11959E}" srcOrd="0" destOrd="0" presId="urn:microsoft.com/office/officeart/2005/8/layout/process1"/>
    <dgm:cxn modelId="{DDB75CEC-B30B-4BD2-ACE5-26598A86FBAE}" srcId="{2BEF9D5F-20FD-4420-98B7-C8C3C23BE458}" destId="{4B8A4C5C-637C-4702-89EC-781B786D7C1C}" srcOrd="0" destOrd="0" parTransId="{076FB08C-B419-4B3D-8E0F-7A2EF08BF74A}" sibTransId="{0B86C7C9-2620-4C6C-AC91-54E8050310C3}"/>
    <dgm:cxn modelId="{4ECBCF13-302D-4D6A-92A2-37F00EB67DDE}" type="presOf" srcId="{754F6DE2-A197-462D-A889-9959684D5E7D}" destId="{F5E84E52-2372-4F92-BE64-439FCE4CDD15}" srcOrd="0" destOrd="0" presId="urn:microsoft.com/office/officeart/2005/8/layout/process1"/>
    <dgm:cxn modelId="{50FFB2FA-4D85-46F7-B65F-58BF1FFA2F20}" type="presOf" srcId="{4B8A4C5C-637C-4702-89EC-781B786D7C1C}" destId="{D7ED2CFE-1E90-4590-B222-938DA5979004}" srcOrd="0" destOrd="0" presId="urn:microsoft.com/office/officeart/2005/8/layout/process1"/>
    <dgm:cxn modelId="{17BD0998-113D-4053-BE2E-A281FBD4CE60}" srcId="{2BEF9D5F-20FD-4420-98B7-C8C3C23BE458}" destId="{D595E428-F35F-46FD-916F-536ACE0FD0E9}" srcOrd="1" destOrd="0" parTransId="{3A5BC2EE-6ACD-4205-AE55-85D0AC205AC3}" sibTransId="{77EB7360-9FB3-4301-A50F-49B6562C1D16}"/>
    <dgm:cxn modelId="{5092EFFB-3354-4AA4-9EB4-7F993E2F61F3}" type="presOf" srcId="{0B86C7C9-2620-4C6C-AC91-54E8050310C3}" destId="{A381566E-F00E-4CC4-9FCF-CD93A4476B7B}" srcOrd="1" destOrd="0" presId="urn:microsoft.com/office/officeart/2005/8/layout/process1"/>
    <dgm:cxn modelId="{B0B5C340-FF68-4826-B76A-257139397E28}" type="presOf" srcId="{77EB7360-9FB3-4301-A50F-49B6562C1D16}" destId="{954D2E36-6D85-4C86-B323-809B5B1CE16C}" srcOrd="0" destOrd="0" presId="urn:microsoft.com/office/officeart/2005/8/layout/process1"/>
    <dgm:cxn modelId="{C762D895-4C63-4F3B-977B-04464AA407AA}" srcId="{2BEF9D5F-20FD-4420-98B7-C8C3C23BE458}" destId="{754F6DE2-A197-462D-A889-9959684D5E7D}" srcOrd="2" destOrd="0" parTransId="{B2CA5FCB-F0BD-4DED-BEDD-CC8BA0C94F21}" sibTransId="{C8BA7F95-5EF7-4DA0-A38E-A4C1E39786A2}"/>
    <dgm:cxn modelId="{EE0E0759-F631-4BFF-BBF7-6265A3D466EB}" type="presOf" srcId="{77EB7360-9FB3-4301-A50F-49B6562C1D16}" destId="{4367B805-7EE1-4987-9CD8-D83208ED1651}" srcOrd="1" destOrd="0" presId="urn:microsoft.com/office/officeart/2005/8/layout/process1"/>
    <dgm:cxn modelId="{7D08F727-00D0-4BF0-9586-5FC2FF0931AF}" type="presOf" srcId="{0B86C7C9-2620-4C6C-AC91-54E8050310C3}" destId="{C0780953-AB0B-4E27-833F-715A1F0890EC}" srcOrd="0" destOrd="0" presId="urn:microsoft.com/office/officeart/2005/8/layout/process1"/>
    <dgm:cxn modelId="{DD16DBB4-2616-418B-9003-CB6571C1CA06}" type="presOf" srcId="{2BEF9D5F-20FD-4420-98B7-C8C3C23BE458}" destId="{CE609635-EB33-484E-B103-D963D7C7661C}" srcOrd="0" destOrd="0" presId="urn:microsoft.com/office/officeart/2005/8/layout/process1"/>
    <dgm:cxn modelId="{9710CEE9-BFA8-48E2-9466-C3D0C8E22DDB}" type="presParOf" srcId="{CE609635-EB33-484E-B103-D963D7C7661C}" destId="{D7ED2CFE-1E90-4590-B222-938DA5979004}" srcOrd="0" destOrd="0" presId="urn:microsoft.com/office/officeart/2005/8/layout/process1"/>
    <dgm:cxn modelId="{C9917B3F-4061-4DE6-9F19-033B229A71F4}" type="presParOf" srcId="{CE609635-EB33-484E-B103-D963D7C7661C}" destId="{C0780953-AB0B-4E27-833F-715A1F0890EC}" srcOrd="1" destOrd="0" presId="urn:microsoft.com/office/officeart/2005/8/layout/process1"/>
    <dgm:cxn modelId="{9B12A415-F5D2-46E1-B686-156F52B5DB38}" type="presParOf" srcId="{C0780953-AB0B-4E27-833F-715A1F0890EC}" destId="{A381566E-F00E-4CC4-9FCF-CD93A4476B7B}" srcOrd="0" destOrd="0" presId="urn:microsoft.com/office/officeart/2005/8/layout/process1"/>
    <dgm:cxn modelId="{1E950F2E-33A1-4053-B898-877E9B32D9EF}" type="presParOf" srcId="{CE609635-EB33-484E-B103-D963D7C7661C}" destId="{22B9BE53-5EBB-4CD8-BED4-F941BB11959E}" srcOrd="2" destOrd="0" presId="urn:microsoft.com/office/officeart/2005/8/layout/process1"/>
    <dgm:cxn modelId="{A85E7275-4899-4BF1-BD7E-6257BFB809B5}" type="presParOf" srcId="{CE609635-EB33-484E-B103-D963D7C7661C}" destId="{954D2E36-6D85-4C86-B323-809B5B1CE16C}" srcOrd="3" destOrd="0" presId="urn:microsoft.com/office/officeart/2005/8/layout/process1"/>
    <dgm:cxn modelId="{C0C31CE2-65B2-444E-AAE0-DE0506234967}" type="presParOf" srcId="{954D2E36-6D85-4C86-B323-809B5B1CE16C}" destId="{4367B805-7EE1-4987-9CD8-D83208ED1651}" srcOrd="0" destOrd="0" presId="urn:microsoft.com/office/officeart/2005/8/layout/process1"/>
    <dgm:cxn modelId="{593F945D-1A44-4B0F-98A4-75ED5D3C6187}" type="presParOf" srcId="{CE609635-EB33-484E-B103-D963D7C7661C}" destId="{F5E84E52-2372-4F92-BE64-439FCE4CDD15}"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7367E2-E989-4600-A93A-4DA8675421D1}"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ru-RU"/>
        </a:p>
      </dgm:t>
    </dgm:pt>
    <dgm:pt modelId="{30350978-F033-4F0E-A0BB-F2FE212E2EF9}">
      <dgm:prSet phldrT="[Текст]"/>
      <dgm:spPr/>
      <dgm:t>
        <a:bodyPr/>
        <a:lstStyle/>
        <a:p>
          <a:r>
            <a:rPr lang="ru-RU" dirty="0" smtClean="0"/>
            <a:t>Что</a:t>
          </a:r>
          <a:endParaRPr lang="ru-RU" dirty="0"/>
        </a:p>
      </dgm:t>
    </dgm:pt>
    <dgm:pt modelId="{5C7D0016-4271-43C4-80A1-253FADA6EE82}" type="parTrans" cxnId="{CC40AA24-695E-4D10-9106-CC2EF203F845}">
      <dgm:prSet/>
      <dgm:spPr/>
      <dgm:t>
        <a:bodyPr/>
        <a:lstStyle/>
        <a:p>
          <a:endParaRPr lang="ru-RU"/>
        </a:p>
      </dgm:t>
    </dgm:pt>
    <dgm:pt modelId="{F289F96F-CD4A-4E4D-9874-07BB72780905}" type="sibTrans" cxnId="{CC40AA24-695E-4D10-9106-CC2EF203F845}">
      <dgm:prSet/>
      <dgm:spPr/>
      <dgm:t>
        <a:bodyPr/>
        <a:lstStyle/>
        <a:p>
          <a:endParaRPr lang="ru-RU"/>
        </a:p>
      </dgm:t>
    </dgm:pt>
    <dgm:pt modelId="{7A3D044B-4880-42F1-BC1B-E092E4AB5213}">
      <dgm:prSet phldrT="[Текст]"/>
      <dgm:spPr/>
      <dgm:t>
        <a:bodyPr/>
        <a:lstStyle/>
        <a:p>
          <a:r>
            <a:rPr lang="ru-RU" dirty="0" smtClean="0"/>
            <a:t>Как</a:t>
          </a:r>
          <a:endParaRPr lang="ru-RU" dirty="0"/>
        </a:p>
      </dgm:t>
    </dgm:pt>
    <dgm:pt modelId="{21648C7A-ABCF-41BA-8476-223C23BFF7F6}" type="parTrans" cxnId="{BE5CB621-4DCC-4BDA-895B-0E3503F8C4CD}">
      <dgm:prSet/>
      <dgm:spPr/>
      <dgm:t>
        <a:bodyPr/>
        <a:lstStyle/>
        <a:p>
          <a:endParaRPr lang="ru-RU"/>
        </a:p>
      </dgm:t>
    </dgm:pt>
    <dgm:pt modelId="{85656398-867B-4888-BC71-07820FE8FF57}" type="sibTrans" cxnId="{BE5CB621-4DCC-4BDA-895B-0E3503F8C4CD}">
      <dgm:prSet/>
      <dgm:spPr/>
      <dgm:t>
        <a:bodyPr/>
        <a:lstStyle/>
        <a:p>
          <a:endParaRPr lang="ru-RU"/>
        </a:p>
      </dgm:t>
    </dgm:pt>
    <dgm:pt modelId="{DC04049A-651B-42BD-8C0E-1D040577854D}">
      <dgm:prSet phldrT="[Текст]"/>
      <dgm:spPr/>
      <dgm:t>
        <a:bodyPr/>
        <a:lstStyle/>
        <a:p>
          <a:r>
            <a:rPr lang="ru-RU" dirty="0" smtClean="0"/>
            <a:t>Кто</a:t>
          </a:r>
          <a:endParaRPr lang="ru-RU" dirty="0"/>
        </a:p>
      </dgm:t>
    </dgm:pt>
    <dgm:pt modelId="{83AECFFA-DA9B-4EB1-BADD-E62279E5C273}" type="parTrans" cxnId="{2607350F-D28F-445D-8217-B180521444F4}">
      <dgm:prSet/>
      <dgm:spPr/>
      <dgm:t>
        <a:bodyPr/>
        <a:lstStyle/>
        <a:p>
          <a:endParaRPr lang="ru-RU"/>
        </a:p>
      </dgm:t>
    </dgm:pt>
    <dgm:pt modelId="{D8628B0A-EB3E-4D6B-85ED-2F32CC19DC0C}" type="sibTrans" cxnId="{2607350F-D28F-445D-8217-B180521444F4}">
      <dgm:prSet/>
      <dgm:spPr/>
      <dgm:t>
        <a:bodyPr/>
        <a:lstStyle/>
        <a:p>
          <a:endParaRPr lang="ru-RU"/>
        </a:p>
      </dgm:t>
    </dgm:pt>
    <dgm:pt modelId="{D6E22347-8DC7-4E38-A34F-984331D19554}">
      <dgm:prSet phldrT="[Текст]"/>
      <dgm:spPr/>
      <dgm:t>
        <a:bodyPr/>
        <a:lstStyle/>
        <a:p>
          <a:r>
            <a:rPr lang="ru-RU" dirty="0" smtClean="0"/>
            <a:t>Когда</a:t>
          </a:r>
          <a:endParaRPr lang="ru-RU" dirty="0"/>
        </a:p>
      </dgm:t>
    </dgm:pt>
    <dgm:pt modelId="{BC613167-1DC1-4B18-BC39-4C6FB55FB1E8}" type="parTrans" cxnId="{3C198309-D737-4AAF-90E9-F51788E86F48}">
      <dgm:prSet/>
      <dgm:spPr/>
      <dgm:t>
        <a:bodyPr/>
        <a:lstStyle/>
        <a:p>
          <a:endParaRPr lang="ru-RU"/>
        </a:p>
      </dgm:t>
    </dgm:pt>
    <dgm:pt modelId="{8FB97891-1020-4709-A329-8A63875CDF18}" type="sibTrans" cxnId="{3C198309-D737-4AAF-90E9-F51788E86F48}">
      <dgm:prSet/>
      <dgm:spPr/>
      <dgm:t>
        <a:bodyPr/>
        <a:lstStyle/>
        <a:p>
          <a:endParaRPr lang="ru-RU"/>
        </a:p>
      </dgm:t>
    </dgm:pt>
    <dgm:pt modelId="{E0A2A7EF-9267-441D-A70B-E1C8F213E4A4}" type="pres">
      <dgm:prSet presAssocID="{0B7367E2-E989-4600-A93A-4DA8675421D1}" presName="cycle" presStyleCnt="0">
        <dgm:presLayoutVars>
          <dgm:dir/>
          <dgm:resizeHandles val="exact"/>
        </dgm:presLayoutVars>
      </dgm:prSet>
      <dgm:spPr/>
      <dgm:t>
        <a:bodyPr/>
        <a:lstStyle/>
        <a:p>
          <a:endParaRPr lang="ru-RU"/>
        </a:p>
      </dgm:t>
    </dgm:pt>
    <dgm:pt modelId="{73BCAB2D-271C-4B55-B968-C40D30F7DF81}" type="pres">
      <dgm:prSet presAssocID="{30350978-F033-4F0E-A0BB-F2FE212E2EF9}" presName="node" presStyleLbl="node1" presStyleIdx="0" presStyleCnt="4">
        <dgm:presLayoutVars>
          <dgm:bulletEnabled val="1"/>
        </dgm:presLayoutVars>
      </dgm:prSet>
      <dgm:spPr/>
      <dgm:t>
        <a:bodyPr/>
        <a:lstStyle/>
        <a:p>
          <a:endParaRPr lang="ru-RU"/>
        </a:p>
      </dgm:t>
    </dgm:pt>
    <dgm:pt modelId="{A07CD246-F63F-42DE-8F7F-5D69B368DF9C}" type="pres">
      <dgm:prSet presAssocID="{30350978-F033-4F0E-A0BB-F2FE212E2EF9}" presName="spNode" presStyleCnt="0"/>
      <dgm:spPr/>
    </dgm:pt>
    <dgm:pt modelId="{F6B6BC81-38C5-478A-B6BE-F09636C40FA0}" type="pres">
      <dgm:prSet presAssocID="{F289F96F-CD4A-4E4D-9874-07BB72780905}" presName="sibTrans" presStyleLbl="sibTrans1D1" presStyleIdx="0" presStyleCnt="4"/>
      <dgm:spPr/>
      <dgm:t>
        <a:bodyPr/>
        <a:lstStyle/>
        <a:p>
          <a:endParaRPr lang="ru-RU"/>
        </a:p>
      </dgm:t>
    </dgm:pt>
    <dgm:pt modelId="{9B35D4E5-ED6D-4C95-8946-CE7F8113B29C}" type="pres">
      <dgm:prSet presAssocID="{7A3D044B-4880-42F1-BC1B-E092E4AB5213}" presName="node" presStyleLbl="node1" presStyleIdx="1" presStyleCnt="4">
        <dgm:presLayoutVars>
          <dgm:bulletEnabled val="1"/>
        </dgm:presLayoutVars>
      </dgm:prSet>
      <dgm:spPr/>
      <dgm:t>
        <a:bodyPr/>
        <a:lstStyle/>
        <a:p>
          <a:endParaRPr lang="ru-RU"/>
        </a:p>
      </dgm:t>
    </dgm:pt>
    <dgm:pt modelId="{D9B47F12-E041-478B-8BD5-74E05B5EEEBE}" type="pres">
      <dgm:prSet presAssocID="{7A3D044B-4880-42F1-BC1B-E092E4AB5213}" presName="spNode" presStyleCnt="0"/>
      <dgm:spPr/>
    </dgm:pt>
    <dgm:pt modelId="{884322F7-C0B1-49C1-85B8-620606FF93FF}" type="pres">
      <dgm:prSet presAssocID="{85656398-867B-4888-BC71-07820FE8FF57}" presName="sibTrans" presStyleLbl="sibTrans1D1" presStyleIdx="1" presStyleCnt="4"/>
      <dgm:spPr/>
      <dgm:t>
        <a:bodyPr/>
        <a:lstStyle/>
        <a:p>
          <a:endParaRPr lang="ru-RU"/>
        </a:p>
      </dgm:t>
    </dgm:pt>
    <dgm:pt modelId="{B38B7AA3-6F48-44AF-A958-155696FB8283}" type="pres">
      <dgm:prSet presAssocID="{DC04049A-651B-42BD-8C0E-1D040577854D}" presName="node" presStyleLbl="node1" presStyleIdx="2" presStyleCnt="4">
        <dgm:presLayoutVars>
          <dgm:bulletEnabled val="1"/>
        </dgm:presLayoutVars>
      </dgm:prSet>
      <dgm:spPr/>
      <dgm:t>
        <a:bodyPr/>
        <a:lstStyle/>
        <a:p>
          <a:endParaRPr lang="ru-RU"/>
        </a:p>
      </dgm:t>
    </dgm:pt>
    <dgm:pt modelId="{A96210FC-9E8C-48AE-98EB-D99EFEE20640}" type="pres">
      <dgm:prSet presAssocID="{DC04049A-651B-42BD-8C0E-1D040577854D}" presName="spNode" presStyleCnt="0"/>
      <dgm:spPr/>
    </dgm:pt>
    <dgm:pt modelId="{34ED35FA-2467-4E00-BDD9-4F47DCB430B3}" type="pres">
      <dgm:prSet presAssocID="{D8628B0A-EB3E-4D6B-85ED-2F32CC19DC0C}" presName="sibTrans" presStyleLbl="sibTrans1D1" presStyleIdx="2" presStyleCnt="4"/>
      <dgm:spPr/>
      <dgm:t>
        <a:bodyPr/>
        <a:lstStyle/>
        <a:p>
          <a:endParaRPr lang="ru-RU"/>
        </a:p>
      </dgm:t>
    </dgm:pt>
    <dgm:pt modelId="{0E610F2B-2B31-4E17-8276-FDA3E19B502F}" type="pres">
      <dgm:prSet presAssocID="{D6E22347-8DC7-4E38-A34F-984331D19554}" presName="node" presStyleLbl="node1" presStyleIdx="3" presStyleCnt="4">
        <dgm:presLayoutVars>
          <dgm:bulletEnabled val="1"/>
        </dgm:presLayoutVars>
      </dgm:prSet>
      <dgm:spPr/>
      <dgm:t>
        <a:bodyPr/>
        <a:lstStyle/>
        <a:p>
          <a:endParaRPr lang="ru-RU"/>
        </a:p>
      </dgm:t>
    </dgm:pt>
    <dgm:pt modelId="{817A7756-7505-4BAB-95FB-4CD92525A58D}" type="pres">
      <dgm:prSet presAssocID="{D6E22347-8DC7-4E38-A34F-984331D19554}" presName="spNode" presStyleCnt="0"/>
      <dgm:spPr/>
    </dgm:pt>
    <dgm:pt modelId="{7E0752E0-F0E4-4F21-B1DF-C146D9805D0A}" type="pres">
      <dgm:prSet presAssocID="{8FB97891-1020-4709-A329-8A63875CDF18}" presName="sibTrans" presStyleLbl="sibTrans1D1" presStyleIdx="3" presStyleCnt="4"/>
      <dgm:spPr/>
      <dgm:t>
        <a:bodyPr/>
        <a:lstStyle/>
        <a:p>
          <a:endParaRPr lang="ru-RU"/>
        </a:p>
      </dgm:t>
    </dgm:pt>
  </dgm:ptLst>
  <dgm:cxnLst>
    <dgm:cxn modelId="{4FF2FC01-3B23-4895-B8F4-FE06D0F2FF73}" type="presOf" srcId="{D8628B0A-EB3E-4D6B-85ED-2F32CC19DC0C}" destId="{34ED35FA-2467-4E00-BDD9-4F47DCB430B3}" srcOrd="0" destOrd="0" presId="urn:microsoft.com/office/officeart/2005/8/layout/cycle5"/>
    <dgm:cxn modelId="{6551CE00-3272-4F2D-A375-68D650221371}" type="presOf" srcId="{0B7367E2-E989-4600-A93A-4DA8675421D1}" destId="{E0A2A7EF-9267-441D-A70B-E1C8F213E4A4}" srcOrd="0" destOrd="0" presId="urn:microsoft.com/office/officeart/2005/8/layout/cycle5"/>
    <dgm:cxn modelId="{3C198309-D737-4AAF-90E9-F51788E86F48}" srcId="{0B7367E2-E989-4600-A93A-4DA8675421D1}" destId="{D6E22347-8DC7-4E38-A34F-984331D19554}" srcOrd="3" destOrd="0" parTransId="{BC613167-1DC1-4B18-BC39-4C6FB55FB1E8}" sibTransId="{8FB97891-1020-4709-A329-8A63875CDF18}"/>
    <dgm:cxn modelId="{AB97A7A8-5FCA-48A1-8DD5-C2E9D77DB51B}" type="presOf" srcId="{D6E22347-8DC7-4E38-A34F-984331D19554}" destId="{0E610F2B-2B31-4E17-8276-FDA3E19B502F}" srcOrd="0" destOrd="0" presId="urn:microsoft.com/office/officeart/2005/8/layout/cycle5"/>
    <dgm:cxn modelId="{2607350F-D28F-445D-8217-B180521444F4}" srcId="{0B7367E2-E989-4600-A93A-4DA8675421D1}" destId="{DC04049A-651B-42BD-8C0E-1D040577854D}" srcOrd="2" destOrd="0" parTransId="{83AECFFA-DA9B-4EB1-BADD-E62279E5C273}" sibTransId="{D8628B0A-EB3E-4D6B-85ED-2F32CC19DC0C}"/>
    <dgm:cxn modelId="{BE5CB621-4DCC-4BDA-895B-0E3503F8C4CD}" srcId="{0B7367E2-E989-4600-A93A-4DA8675421D1}" destId="{7A3D044B-4880-42F1-BC1B-E092E4AB5213}" srcOrd="1" destOrd="0" parTransId="{21648C7A-ABCF-41BA-8476-223C23BFF7F6}" sibTransId="{85656398-867B-4888-BC71-07820FE8FF57}"/>
    <dgm:cxn modelId="{B3E76CBD-3A46-48B5-98BF-1BD8743C28C5}" type="presOf" srcId="{85656398-867B-4888-BC71-07820FE8FF57}" destId="{884322F7-C0B1-49C1-85B8-620606FF93FF}" srcOrd="0" destOrd="0" presId="urn:microsoft.com/office/officeart/2005/8/layout/cycle5"/>
    <dgm:cxn modelId="{A468413F-2E14-4873-88A4-AE6FD973CEFF}" type="presOf" srcId="{30350978-F033-4F0E-A0BB-F2FE212E2EF9}" destId="{73BCAB2D-271C-4B55-B968-C40D30F7DF81}" srcOrd="0" destOrd="0" presId="urn:microsoft.com/office/officeart/2005/8/layout/cycle5"/>
    <dgm:cxn modelId="{80AC0572-0F4C-4E23-8253-E8C6075B056C}" type="presOf" srcId="{DC04049A-651B-42BD-8C0E-1D040577854D}" destId="{B38B7AA3-6F48-44AF-A958-155696FB8283}" srcOrd="0" destOrd="0" presId="urn:microsoft.com/office/officeart/2005/8/layout/cycle5"/>
    <dgm:cxn modelId="{D7AB5AAB-E49B-451D-B9EB-44932CBA48CD}" type="presOf" srcId="{F289F96F-CD4A-4E4D-9874-07BB72780905}" destId="{F6B6BC81-38C5-478A-B6BE-F09636C40FA0}" srcOrd="0" destOrd="0" presId="urn:microsoft.com/office/officeart/2005/8/layout/cycle5"/>
    <dgm:cxn modelId="{BCD1DC42-51AE-4670-97EE-82D98FF58F8C}" type="presOf" srcId="{8FB97891-1020-4709-A329-8A63875CDF18}" destId="{7E0752E0-F0E4-4F21-B1DF-C146D9805D0A}" srcOrd="0" destOrd="0" presId="urn:microsoft.com/office/officeart/2005/8/layout/cycle5"/>
    <dgm:cxn modelId="{A550E199-7AD8-409F-AD7D-51220B6E4A79}" type="presOf" srcId="{7A3D044B-4880-42F1-BC1B-E092E4AB5213}" destId="{9B35D4E5-ED6D-4C95-8946-CE7F8113B29C}" srcOrd="0" destOrd="0" presId="urn:microsoft.com/office/officeart/2005/8/layout/cycle5"/>
    <dgm:cxn modelId="{CC40AA24-695E-4D10-9106-CC2EF203F845}" srcId="{0B7367E2-E989-4600-A93A-4DA8675421D1}" destId="{30350978-F033-4F0E-A0BB-F2FE212E2EF9}" srcOrd="0" destOrd="0" parTransId="{5C7D0016-4271-43C4-80A1-253FADA6EE82}" sibTransId="{F289F96F-CD4A-4E4D-9874-07BB72780905}"/>
    <dgm:cxn modelId="{A346FE1C-9AE0-423A-9EEE-58B19324BC56}" type="presParOf" srcId="{E0A2A7EF-9267-441D-A70B-E1C8F213E4A4}" destId="{73BCAB2D-271C-4B55-B968-C40D30F7DF81}" srcOrd="0" destOrd="0" presId="urn:microsoft.com/office/officeart/2005/8/layout/cycle5"/>
    <dgm:cxn modelId="{73AC8E1A-0EF4-4783-B778-7665328DC9FD}" type="presParOf" srcId="{E0A2A7EF-9267-441D-A70B-E1C8F213E4A4}" destId="{A07CD246-F63F-42DE-8F7F-5D69B368DF9C}" srcOrd="1" destOrd="0" presId="urn:microsoft.com/office/officeart/2005/8/layout/cycle5"/>
    <dgm:cxn modelId="{0A0D1BC0-0AFA-4D0A-9738-666FD5861877}" type="presParOf" srcId="{E0A2A7EF-9267-441D-A70B-E1C8F213E4A4}" destId="{F6B6BC81-38C5-478A-B6BE-F09636C40FA0}" srcOrd="2" destOrd="0" presId="urn:microsoft.com/office/officeart/2005/8/layout/cycle5"/>
    <dgm:cxn modelId="{CDC52BEF-C26E-45B8-AEBB-0FBD6999AC70}" type="presParOf" srcId="{E0A2A7EF-9267-441D-A70B-E1C8F213E4A4}" destId="{9B35D4E5-ED6D-4C95-8946-CE7F8113B29C}" srcOrd="3" destOrd="0" presId="urn:microsoft.com/office/officeart/2005/8/layout/cycle5"/>
    <dgm:cxn modelId="{888C19EF-68B4-4D19-B9EF-C6D9425AFCF1}" type="presParOf" srcId="{E0A2A7EF-9267-441D-A70B-E1C8F213E4A4}" destId="{D9B47F12-E041-478B-8BD5-74E05B5EEEBE}" srcOrd="4" destOrd="0" presId="urn:microsoft.com/office/officeart/2005/8/layout/cycle5"/>
    <dgm:cxn modelId="{6DC7CC29-36EC-480B-B1C8-3694DB361EE4}" type="presParOf" srcId="{E0A2A7EF-9267-441D-A70B-E1C8F213E4A4}" destId="{884322F7-C0B1-49C1-85B8-620606FF93FF}" srcOrd="5" destOrd="0" presId="urn:microsoft.com/office/officeart/2005/8/layout/cycle5"/>
    <dgm:cxn modelId="{1FCC1E8D-D02C-43AC-B50B-33A0110B096A}" type="presParOf" srcId="{E0A2A7EF-9267-441D-A70B-E1C8F213E4A4}" destId="{B38B7AA3-6F48-44AF-A958-155696FB8283}" srcOrd="6" destOrd="0" presId="urn:microsoft.com/office/officeart/2005/8/layout/cycle5"/>
    <dgm:cxn modelId="{E0CC0D7F-FA89-4401-B0B0-912F098CDE60}" type="presParOf" srcId="{E0A2A7EF-9267-441D-A70B-E1C8F213E4A4}" destId="{A96210FC-9E8C-48AE-98EB-D99EFEE20640}" srcOrd="7" destOrd="0" presId="urn:microsoft.com/office/officeart/2005/8/layout/cycle5"/>
    <dgm:cxn modelId="{C0DF6AF8-F3C0-4C22-A837-B02C01F080D1}" type="presParOf" srcId="{E0A2A7EF-9267-441D-A70B-E1C8F213E4A4}" destId="{34ED35FA-2467-4E00-BDD9-4F47DCB430B3}" srcOrd="8" destOrd="0" presId="urn:microsoft.com/office/officeart/2005/8/layout/cycle5"/>
    <dgm:cxn modelId="{A280DD3A-EFF6-431D-B648-CBB286CB5721}" type="presParOf" srcId="{E0A2A7EF-9267-441D-A70B-E1C8F213E4A4}" destId="{0E610F2B-2B31-4E17-8276-FDA3E19B502F}" srcOrd="9" destOrd="0" presId="urn:microsoft.com/office/officeart/2005/8/layout/cycle5"/>
    <dgm:cxn modelId="{C5705673-680D-4B04-A977-8AD6A3D6BF53}" type="presParOf" srcId="{E0A2A7EF-9267-441D-A70B-E1C8F213E4A4}" destId="{817A7756-7505-4BAB-95FB-4CD92525A58D}" srcOrd="10" destOrd="0" presId="urn:microsoft.com/office/officeart/2005/8/layout/cycle5"/>
    <dgm:cxn modelId="{732F5728-19AB-434F-8A8A-B943F479F8C5}" type="presParOf" srcId="{E0A2A7EF-9267-441D-A70B-E1C8F213E4A4}" destId="{7E0752E0-F0E4-4F21-B1DF-C146D9805D0A}"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7367E2-E989-4600-A93A-4DA8675421D1}"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ru-RU"/>
        </a:p>
      </dgm:t>
    </dgm:pt>
    <dgm:pt modelId="{30350978-F033-4F0E-A0BB-F2FE212E2EF9}">
      <dgm:prSet phldrT="[Текст]"/>
      <dgm:spPr/>
      <dgm:t>
        <a:bodyPr/>
        <a:lstStyle/>
        <a:p>
          <a:r>
            <a:rPr lang="ru-RU" dirty="0" smtClean="0"/>
            <a:t>Что</a:t>
          </a:r>
          <a:endParaRPr lang="ru-RU" dirty="0"/>
        </a:p>
      </dgm:t>
    </dgm:pt>
    <dgm:pt modelId="{5C7D0016-4271-43C4-80A1-253FADA6EE82}" type="parTrans" cxnId="{CC40AA24-695E-4D10-9106-CC2EF203F845}">
      <dgm:prSet/>
      <dgm:spPr/>
      <dgm:t>
        <a:bodyPr/>
        <a:lstStyle/>
        <a:p>
          <a:endParaRPr lang="ru-RU"/>
        </a:p>
      </dgm:t>
    </dgm:pt>
    <dgm:pt modelId="{F289F96F-CD4A-4E4D-9874-07BB72780905}" type="sibTrans" cxnId="{CC40AA24-695E-4D10-9106-CC2EF203F845}">
      <dgm:prSet/>
      <dgm:spPr/>
      <dgm:t>
        <a:bodyPr/>
        <a:lstStyle/>
        <a:p>
          <a:endParaRPr lang="ru-RU"/>
        </a:p>
      </dgm:t>
    </dgm:pt>
    <dgm:pt modelId="{7A3D044B-4880-42F1-BC1B-E092E4AB5213}">
      <dgm:prSet phldrT="[Текст]"/>
      <dgm:spPr/>
      <dgm:t>
        <a:bodyPr/>
        <a:lstStyle/>
        <a:p>
          <a:r>
            <a:rPr lang="ru-RU" dirty="0" smtClean="0"/>
            <a:t>Как</a:t>
          </a:r>
          <a:endParaRPr lang="ru-RU" dirty="0"/>
        </a:p>
      </dgm:t>
    </dgm:pt>
    <dgm:pt modelId="{21648C7A-ABCF-41BA-8476-223C23BFF7F6}" type="parTrans" cxnId="{BE5CB621-4DCC-4BDA-895B-0E3503F8C4CD}">
      <dgm:prSet/>
      <dgm:spPr/>
      <dgm:t>
        <a:bodyPr/>
        <a:lstStyle/>
        <a:p>
          <a:endParaRPr lang="ru-RU"/>
        </a:p>
      </dgm:t>
    </dgm:pt>
    <dgm:pt modelId="{85656398-867B-4888-BC71-07820FE8FF57}" type="sibTrans" cxnId="{BE5CB621-4DCC-4BDA-895B-0E3503F8C4CD}">
      <dgm:prSet/>
      <dgm:spPr/>
      <dgm:t>
        <a:bodyPr/>
        <a:lstStyle/>
        <a:p>
          <a:endParaRPr lang="ru-RU"/>
        </a:p>
      </dgm:t>
    </dgm:pt>
    <dgm:pt modelId="{DC04049A-651B-42BD-8C0E-1D040577854D}">
      <dgm:prSet phldrT="[Текст]"/>
      <dgm:spPr/>
      <dgm:t>
        <a:bodyPr/>
        <a:lstStyle/>
        <a:p>
          <a:r>
            <a:rPr lang="ru-RU" dirty="0" smtClean="0"/>
            <a:t>Кто</a:t>
          </a:r>
          <a:endParaRPr lang="ru-RU" dirty="0"/>
        </a:p>
      </dgm:t>
    </dgm:pt>
    <dgm:pt modelId="{83AECFFA-DA9B-4EB1-BADD-E62279E5C273}" type="parTrans" cxnId="{2607350F-D28F-445D-8217-B180521444F4}">
      <dgm:prSet/>
      <dgm:spPr/>
      <dgm:t>
        <a:bodyPr/>
        <a:lstStyle/>
        <a:p>
          <a:endParaRPr lang="ru-RU"/>
        </a:p>
      </dgm:t>
    </dgm:pt>
    <dgm:pt modelId="{D8628B0A-EB3E-4D6B-85ED-2F32CC19DC0C}" type="sibTrans" cxnId="{2607350F-D28F-445D-8217-B180521444F4}">
      <dgm:prSet/>
      <dgm:spPr/>
      <dgm:t>
        <a:bodyPr/>
        <a:lstStyle/>
        <a:p>
          <a:endParaRPr lang="ru-RU"/>
        </a:p>
      </dgm:t>
    </dgm:pt>
    <dgm:pt modelId="{D6E22347-8DC7-4E38-A34F-984331D19554}">
      <dgm:prSet phldrT="[Текст]"/>
      <dgm:spPr/>
      <dgm:t>
        <a:bodyPr/>
        <a:lstStyle/>
        <a:p>
          <a:r>
            <a:rPr lang="ru-RU" dirty="0" smtClean="0"/>
            <a:t>Когда</a:t>
          </a:r>
          <a:endParaRPr lang="ru-RU" dirty="0"/>
        </a:p>
      </dgm:t>
    </dgm:pt>
    <dgm:pt modelId="{BC613167-1DC1-4B18-BC39-4C6FB55FB1E8}" type="parTrans" cxnId="{3C198309-D737-4AAF-90E9-F51788E86F48}">
      <dgm:prSet/>
      <dgm:spPr/>
      <dgm:t>
        <a:bodyPr/>
        <a:lstStyle/>
        <a:p>
          <a:endParaRPr lang="ru-RU"/>
        </a:p>
      </dgm:t>
    </dgm:pt>
    <dgm:pt modelId="{8FB97891-1020-4709-A329-8A63875CDF18}" type="sibTrans" cxnId="{3C198309-D737-4AAF-90E9-F51788E86F48}">
      <dgm:prSet/>
      <dgm:spPr/>
      <dgm:t>
        <a:bodyPr/>
        <a:lstStyle/>
        <a:p>
          <a:endParaRPr lang="ru-RU"/>
        </a:p>
      </dgm:t>
    </dgm:pt>
    <dgm:pt modelId="{E0A2A7EF-9267-441D-A70B-E1C8F213E4A4}" type="pres">
      <dgm:prSet presAssocID="{0B7367E2-E989-4600-A93A-4DA8675421D1}" presName="cycle" presStyleCnt="0">
        <dgm:presLayoutVars>
          <dgm:dir/>
          <dgm:resizeHandles val="exact"/>
        </dgm:presLayoutVars>
      </dgm:prSet>
      <dgm:spPr/>
      <dgm:t>
        <a:bodyPr/>
        <a:lstStyle/>
        <a:p>
          <a:endParaRPr lang="ru-RU"/>
        </a:p>
      </dgm:t>
    </dgm:pt>
    <dgm:pt modelId="{73BCAB2D-271C-4B55-B968-C40D30F7DF81}" type="pres">
      <dgm:prSet presAssocID="{30350978-F033-4F0E-A0BB-F2FE212E2EF9}" presName="node" presStyleLbl="node1" presStyleIdx="0" presStyleCnt="4">
        <dgm:presLayoutVars>
          <dgm:bulletEnabled val="1"/>
        </dgm:presLayoutVars>
      </dgm:prSet>
      <dgm:spPr/>
      <dgm:t>
        <a:bodyPr/>
        <a:lstStyle/>
        <a:p>
          <a:endParaRPr lang="ru-RU"/>
        </a:p>
      </dgm:t>
    </dgm:pt>
    <dgm:pt modelId="{A07CD246-F63F-42DE-8F7F-5D69B368DF9C}" type="pres">
      <dgm:prSet presAssocID="{30350978-F033-4F0E-A0BB-F2FE212E2EF9}" presName="spNode" presStyleCnt="0"/>
      <dgm:spPr/>
    </dgm:pt>
    <dgm:pt modelId="{F6B6BC81-38C5-478A-B6BE-F09636C40FA0}" type="pres">
      <dgm:prSet presAssocID="{F289F96F-CD4A-4E4D-9874-07BB72780905}" presName="sibTrans" presStyleLbl="sibTrans1D1" presStyleIdx="0" presStyleCnt="4"/>
      <dgm:spPr/>
      <dgm:t>
        <a:bodyPr/>
        <a:lstStyle/>
        <a:p>
          <a:endParaRPr lang="ru-RU"/>
        </a:p>
      </dgm:t>
    </dgm:pt>
    <dgm:pt modelId="{9B35D4E5-ED6D-4C95-8946-CE7F8113B29C}" type="pres">
      <dgm:prSet presAssocID="{7A3D044B-4880-42F1-BC1B-E092E4AB5213}" presName="node" presStyleLbl="node1" presStyleIdx="1" presStyleCnt="4">
        <dgm:presLayoutVars>
          <dgm:bulletEnabled val="1"/>
        </dgm:presLayoutVars>
      </dgm:prSet>
      <dgm:spPr/>
      <dgm:t>
        <a:bodyPr/>
        <a:lstStyle/>
        <a:p>
          <a:endParaRPr lang="ru-RU"/>
        </a:p>
      </dgm:t>
    </dgm:pt>
    <dgm:pt modelId="{D9B47F12-E041-478B-8BD5-74E05B5EEEBE}" type="pres">
      <dgm:prSet presAssocID="{7A3D044B-4880-42F1-BC1B-E092E4AB5213}" presName="spNode" presStyleCnt="0"/>
      <dgm:spPr/>
    </dgm:pt>
    <dgm:pt modelId="{884322F7-C0B1-49C1-85B8-620606FF93FF}" type="pres">
      <dgm:prSet presAssocID="{85656398-867B-4888-BC71-07820FE8FF57}" presName="sibTrans" presStyleLbl="sibTrans1D1" presStyleIdx="1" presStyleCnt="4"/>
      <dgm:spPr/>
      <dgm:t>
        <a:bodyPr/>
        <a:lstStyle/>
        <a:p>
          <a:endParaRPr lang="ru-RU"/>
        </a:p>
      </dgm:t>
    </dgm:pt>
    <dgm:pt modelId="{B38B7AA3-6F48-44AF-A958-155696FB8283}" type="pres">
      <dgm:prSet presAssocID="{DC04049A-651B-42BD-8C0E-1D040577854D}" presName="node" presStyleLbl="node1" presStyleIdx="2" presStyleCnt="4">
        <dgm:presLayoutVars>
          <dgm:bulletEnabled val="1"/>
        </dgm:presLayoutVars>
      </dgm:prSet>
      <dgm:spPr/>
      <dgm:t>
        <a:bodyPr/>
        <a:lstStyle/>
        <a:p>
          <a:endParaRPr lang="ru-RU"/>
        </a:p>
      </dgm:t>
    </dgm:pt>
    <dgm:pt modelId="{A96210FC-9E8C-48AE-98EB-D99EFEE20640}" type="pres">
      <dgm:prSet presAssocID="{DC04049A-651B-42BD-8C0E-1D040577854D}" presName="spNode" presStyleCnt="0"/>
      <dgm:spPr/>
    </dgm:pt>
    <dgm:pt modelId="{34ED35FA-2467-4E00-BDD9-4F47DCB430B3}" type="pres">
      <dgm:prSet presAssocID="{D8628B0A-EB3E-4D6B-85ED-2F32CC19DC0C}" presName="sibTrans" presStyleLbl="sibTrans1D1" presStyleIdx="2" presStyleCnt="4"/>
      <dgm:spPr/>
      <dgm:t>
        <a:bodyPr/>
        <a:lstStyle/>
        <a:p>
          <a:endParaRPr lang="ru-RU"/>
        </a:p>
      </dgm:t>
    </dgm:pt>
    <dgm:pt modelId="{0E610F2B-2B31-4E17-8276-FDA3E19B502F}" type="pres">
      <dgm:prSet presAssocID="{D6E22347-8DC7-4E38-A34F-984331D19554}" presName="node" presStyleLbl="node1" presStyleIdx="3" presStyleCnt="4">
        <dgm:presLayoutVars>
          <dgm:bulletEnabled val="1"/>
        </dgm:presLayoutVars>
      </dgm:prSet>
      <dgm:spPr/>
      <dgm:t>
        <a:bodyPr/>
        <a:lstStyle/>
        <a:p>
          <a:endParaRPr lang="ru-RU"/>
        </a:p>
      </dgm:t>
    </dgm:pt>
    <dgm:pt modelId="{817A7756-7505-4BAB-95FB-4CD92525A58D}" type="pres">
      <dgm:prSet presAssocID="{D6E22347-8DC7-4E38-A34F-984331D19554}" presName="spNode" presStyleCnt="0"/>
      <dgm:spPr/>
    </dgm:pt>
    <dgm:pt modelId="{7E0752E0-F0E4-4F21-B1DF-C146D9805D0A}" type="pres">
      <dgm:prSet presAssocID="{8FB97891-1020-4709-A329-8A63875CDF18}" presName="sibTrans" presStyleLbl="sibTrans1D1" presStyleIdx="3" presStyleCnt="4"/>
      <dgm:spPr/>
      <dgm:t>
        <a:bodyPr/>
        <a:lstStyle/>
        <a:p>
          <a:endParaRPr lang="ru-RU"/>
        </a:p>
      </dgm:t>
    </dgm:pt>
  </dgm:ptLst>
  <dgm:cxnLst>
    <dgm:cxn modelId="{FDA2CB6D-C3FA-4471-B1D3-E000EDF264B4}" type="presOf" srcId="{30350978-F033-4F0E-A0BB-F2FE212E2EF9}" destId="{73BCAB2D-271C-4B55-B968-C40D30F7DF81}" srcOrd="0" destOrd="0" presId="urn:microsoft.com/office/officeart/2005/8/layout/cycle5"/>
    <dgm:cxn modelId="{C1EFDE87-C48F-4EEB-B893-D56AA8051CCE}" type="presOf" srcId="{D8628B0A-EB3E-4D6B-85ED-2F32CC19DC0C}" destId="{34ED35FA-2467-4E00-BDD9-4F47DCB430B3}" srcOrd="0" destOrd="0" presId="urn:microsoft.com/office/officeart/2005/8/layout/cycle5"/>
    <dgm:cxn modelId="{EE18E0F5-C49C-4179-BAC0-9279B85CEB7F}" type="presOf" srcId="{85656398-867B-4888-BC71-07820FE8FF57}" destId="{884322F7-C0B1-49C1-85B8-620606FF93FF}" srcOrd="0" destOrd="0" presId="urn:microsoft.com/office/officeart/2005/8/layout/cycle5"/>
    <dgm:cxn modelId="{3C198309-D737-4AAF-90E9-F51788E86F48}" srcId="{0B7367E2-E989-4600-A93A-4DA8675421D1}" destId="{D6E22347-8DC7-4E38-A34F-984331D19554}" srcOrd="3" destOrd="0" parTransId="{BC613167-1DC1-4B18-BC39-4C6FB55FB1E8}" sibTransId="{8FB97891-1020-4709-A329-8A63875CDF18}"/>
    <dgm:cxn modelId="{894C08B0-94EF-483F-80DE-9215B03A7E45}" type="presOf" srcId="{DC04049A-651B-42BD-8C0E-1D040577854D}" destId="{B38B7AA3-6F48-44AF-A958-155696FB8283}" srcOrd="0" destOrd="0" presId="urn:microsoft.com/office/officeart/2005/8/layout/cycle5"/>
    <dgm:cxn modelId="{66DB25A0-A58A-46F7-847C-FDC448ADF2C0}" type="presOf" srcId="{D6E22347-8DC7-4E38-A34F-984331D19554}" destId="{0E610F2B-2B31-4E17-8276-FDA3E19B502F}" srcOrd="0" destOrd="0" presId="urn:microsoft.com/office/officeart/2005/8/layout/cycle5"/>
    <dgm:cxn modelId="{E1395326-4354-41A6-A7DF-30ED5D742DA8}" type="presOf" srcId="{F289F96F-CD4A-4E4D-9874-07BB72780905}" destId="{F6B6BC81-38C5-478A-B6BE-F09636C40FA0}" srcOrd="0" destOrd="0" presId="urn:microsoft.com/office/officeart/2005/8/layout/cycle5"/>
    <dgm:cxn modelId="{2607350F-D28F-445D-8217-B180521444F4}" srcId="{0B7367E2-E989-4600-A93A-4DA8675421D1}" destId="{DC04049A-651B-42BD-8C0E-1D040577854D}" srcOrd="2" destOrd="0" parTransId="{83AECFFA-DA9B-4EB1-BADD-E62279E5C273}" sibTransId="{D8628B0A-EB3E-4D6B-85ED-2F32CC19DC0C}"/>
    <dgm:cxn modelId="{BE5CB621-4DCC-4BDA-895B-0E3503F8C4CD}" srcId="{0B7367E2-E989-4600-A93A-4DA8675421D1}" destId="{7A3D044B-4880-42F1-BC1B-E092E4AB5213}" srcOrd="1" destOrd="0" parTransId="{21648C7A-ABCF-41BA-8476-223C23BFF7F6}" sibTransId="{85656398-867B-4888-BC71-07820FE8FF57}"/>
    <dgm:cxn modelId="{BF92D6C0-612B-4B53-A542-702774E0CD89}" type="presOf" srcId="{7A3D044B-4880-42F1-BC1B-E092E4AB5213}" destId="{9B35D4E5-ED6D-4C95-8946-CE7F8113B29C}" srcOrd="0" destOrd="0" presId="urn:microsoft.com/office/officeart/2005/8/layout/cycle5"/>
    <dgm:cxn modelId="{A8E044E7-4EE9-4A83-A3F3-7C15AF3AAB0C}" type="presOf" srcId="{8FB97891-1020-4709-A329-8A63875CDF18}" destId="{7E0752E0-F0E4-4F21-B1DF-C146D9805D0A}" srcOrd="0" destOrd="0" presId="urn:microsoft.com/office/officeart/2005/8/layout/cycle5"/>
    <dgm:cxn modelId="{C45C218F-C001-4AC4-8563-932AA24EF8AF}" type="presOf" srcId="{0B7367E2-E989-4600-A93A-4DA8675421D1}" destId="{E0A2A7EF-9267-441D-A70B-E1C8F213E4A4}" srcOrd="0" destOrd="0" presId="urn:microsoft.com/office/officeart/2005/8/layout/cycle5"/>
    <dgm:cxn modelId="{CC40AA24-695E-4D10-9106-CC2EF203F845}" srcId="{0B7367E2-E989-4600-A93A-4DA8675421D1}" destId="{30350978-F033-4F0E-A0BB-F2FE212E2EF9}" srcOrd="0" destOrd="0" parTransId="{5C7D0016-4271-43C4-80A1-253FADA6EE82}" sibTransId="{F289F96F-CD4A-4E4D-9874-07BB72780905}"/>
    <dgm:cxn modelId="{D9704733-25DA-4B81-92BB-21B8702A2413}" type="presParOf" srcId="{E0A2A7EF-9267-441D-A70B-E1C8F213E4A4}" destId="{73BCAB2D-271C-4B55-B968-C40D30F7DF81}" srcOrd="0" destOrd="0" presId="urn:microsoft.com/office/officeart/2005/8/layout/cycle5"/>
    <dgm:cxn modelId="{3D9F627C-BE4A-441C-930F-72145EB8322F}" type="presParOf" srcId="{E0A2A7EF-9267-441D-A70B-E1C8F213E4A4}" destId="{A07CD246-F63F-42DE-8F7F-5D69B368DF9C}" srcOrd="1" destOrd="0" presId="urn:microsoft.com/office/officeart/2005/8/layout/cycle5"/>
    <dgm:cxn modelId="{2FC119FA-EA1C-4D99-BADD-0C0FF9C88194}" type="presParOf" srcId="{E0A2A7EF-9267-441D-A70B-E1C8F213E4A4}" destId="{F6B6BC81-38C5-478A-B6BE-F09636C40FA0}" srcOrd="2" destOrd="0" presId="urn:microsoft.com/office/officeart/2005/8/layout/cycle5"/>
    <dgm:cxn modelId="{C817C36A-68A0-4AA1-9CE1-F41E84082857}" type="presParOf" srcId="{E0A2A7EF-9267-441D-A70B-E1C8F213E4A4}" destId="{9B35D4E5-ED6D-4C95-8946-CE7F8113B29C}" srcOrd="3" destOrd="0" presId="urn:microsoft.com/office/officeart/2005/8/layout/cycle5"/>
    <dgm:cxn modelId="{048F38C6-7F57-4999-BC19-7A88F735BEB8}" type="presParOf" srcId="{E0A2A7EF-9267-441D-A70B-E1C8F213E4A4}" destId="{D9B47F12-E041-478B-8BD5-74E05B5EEEBE}" srcOrd="4" destOrd="0" presId="urn:microsoft.com/office/officeart/2005/8/layout/cycle5"/>
    <dgm:cxn modelId="{A8CD9C6F-305D-4609-8B92-D2B0F40BEB3A}" type="presParOf" srcId="{E0A2A7EF-9267-441D-A70B-E1C8F213E4A4}" destId="{884322F7-C0B1-49C1-85B8-620606FF93FF}" srcOrd="5" destOrd="0" presId="urn:microsoft.com/office/officeart/2005/8/layout/cycle5"/>
    <dgm:cxn modelId="{44C70A74-1E3C-4ED7-8BD3-42D40B8B2257}" type="presParOf" srcId="{E0A2A7EF-9267-441D-A70B-E1C8F213E4A4}" destId="{B38B7AA3-6F48-44AF-A958-155696FB8283}" srcOrd="6" destOrd="0" presId="urn:microsoft.com/office/officeart/2005/8/layout/cycle5"/>
    <dgm:cxn modelId="{65607DE4-7C3C-47DA-908A-333217B5FE31}" type="presParOf" srcId="{E0A2A7EF-9267-441D-A70B-E1C8F213E4A4}" destId="{A96210FC-9E8C-48AE-98EB-D99EFEE20640}" srcOrd="7" destOrd="0" presId="urn:microsoft.com/office/officeart/2005/8/layout/cycle5"/>
    <dgm:cxn modelId="{A4C53611-D3CA-48FE-B6DD-1746273D1C22}" type="presParOf" srcId="{E0A2A7EF-9267-441D-A70B-E1C8F213E4A4}" destId="{34ED35FA-2467-4E00-BDD9-4F47DCB430B3}" srcOrd="8" destOrd="0" presId="urn:microsoft.com/office/officeart/2005/8/layout/cycle5"/>
    <dgm:cxn modelId="{17D59497-4FEF-4C18-8FB7-C5658DD40E69}" type="presParOf" srcId="{E0A2A7EF-9267-441D-A70B-E1C8F213E4A4}" destId="{0E610F2B-2B31-4E17-8276-FDA3E19B502F}" srcOrd="9" destOrd="0" presId="urn:microsoft.com/office/officeart/2005/8/layout/cycle5"/>
    <dgm:cxn modelId="{B3603F7C-DB46-4DCE-A21C-2CF961C6541E}" type="presParOf" srcId="{E0A2A7EF-9267-441D-A70B-E1C8F213E4A4}" destId="{817A7756-7505-4BAB-95FB-4CD92525A58D}" srcOrd="10" destOrd="0" presId="urn:microsoft.com/office/officeart/2005/8/layout/cycle5"/>
    <dgm:cxn modelId="{E79DB7E8-FA4C-4019-B735-263E8822A769}" type="presParOf" srcId="{E0A2A7EF-9267-441D-A70B-E1C8F213E4A4}" destId="{7E0752E0-F0E4-4F21-B1DF-C146D9805D0A}"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21D1942-F649-4667-B439-25467C42CDD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ru-RU"/>
        </a:p>
      </dgm:t>
    </dgm:pt>
    <dgm:pt modelId="{D91FE34C-EE3E-4934-9B14-2504E7834021}">
      <dgm:prSet phldrT="[Текст]"/>
      <dgm:spPr/>
      <dgm:t>
        <a:bodyPr/>
        <a:lstStyle/>
        <a:p>
          <a:r>
            <a:rPr lang="ru-RU" dirty="0" smtClean="0"/>
            <a:t>Основные подходы</a:t>
          </a:r>
          <a:endParaRPr lang="ru-RU" dirty="0"/>
        </a:p>
      </dgm:t>
    </dgm:pt>
    <dgm:pt modelId="{6487DDC0-D81C-42E7-B71B-AEF466457590}" type="parTrans" cxnId="{CB27CC38-663F-4945-818A-BE145E0012BF}">
      <dgm:prSet/>
      <dgm:spPr/>
      <dgm:t>
        <a:bodyPr/>
        <a:lstStyle/>
        <a:p>
          <a:endParaRPr lang="ru-RU"/>
        </a:p>
      </dgm:t>
    </dgm:pt>
    <dgm:pt modelId="{1491C0E7-E061-40FA-9A99-25A3BB6D26D9}" type="sibTrans" cxnId="{CB27CC38-663F-4945-818A-BE145E0012BF}">
      <dgm:prSet/>
      <dgm:spPr/>
      <dgm:t>
        <a:bodyPr/>
        <a:lstStyle/>
        <a:p>
          <a:endParaRPr lang="ru-RU"/>
        </a:p>
      </dgm:t>
    </dgm:pt>
    <dgm:pt modelId="{7ACA0E68-94CA-4B3E-AB40-254BC542C86A}">
      <dgm:prSet phldrT="[Текст]"/>
      <dgm:spPr/>
      <dgm:t>
        <a:bodyPr/>
        <a:lstStyle/>
        <a:p>
          <a:r>
            <a:rPr lang="ru-RU" dirty="0" smtClean="0"/>
            <a:t>Внутри каждого курса</a:t>
          </a:r>
          <a:endParaRPr lang="ru-RU" dirty="0"/>
        </a:p>
      </dgm:t>
    </dgm:pt>
    <dgm:pt modelId="{63B338B1-8958-43B6-969D-67884A2A8915}" type="parTrans" cxnId="{FA2D8B3F-823C-47B4-BA56-D5928DC32AD4}">
      <dgm:prSet/>
      <dgm:spPr/>
      <dgm:t>
        <a:bodyPr/>
        <a:lstStyle/>
        <a:p>
          <a:endParaRPr lang="ru-RU"/>
        </a:p>
      </dgm:t>
    </dgm:pt>
    <dgm:pt modelId="{CC5E4644-72A0-4A43-9DD1-A1F5E8A04EFE}" type="sibTrans" cxnId="{FA2D8B3F-823C-47B4-BA56-D5928DC32AD4}">
      <dgm:prSet/>
      <dgm:spPr/>
      <dgm:t>
        <a:bodyPr/>
        <a:lstStyle/>
        <a:p>
          <a:endParaRPr lang="ru-RU"/>
        </a:p>
      </dgm:t>
    </dgm:pt>
    <dgm:pt modelId="{542D9A2F-8656-4742-83F5-5DAD35A94833}">
      <dgm:prSet phldrT="[Текст]"/>
      <dgm:spPr/>
      <dgm:t>
        <a:bodyPr/>
        <a:lstStyle/>
        <a:p>
          <a:r>
            <a:rPr lang="ru-RU" dirty="0" smtClean="0"/>
            <a:t>Специальные курсы</a:t>
          </a:r>
          <a:endParaRPr lang="ru-RU" dirty="0"/>
        </a:p>
      </dgm:t>
    </dgm:pt>
    <dgm:pt modelId="{0C141031-6FEC-483A-A3C0-CB8338CB25DD}" type="parTrans" cxnId="{5645242A-033F-4D26-BD14-6D82ADD86A39}">
      <dgm:prSet/>
      <dgm:spPr/>
      <dgm:t>
        <a:bodyPr/>
        <a:lstStyle/>
        <a:p>
          <a:endParaRPr lang="ru-RU"/>
        </a:p>
      </dgm:t>
    </dgm:pt>
    <dgm:pt modelId="{3A167D96-7615-40C4-9E60-29BD54F42465}" type="sibTrans" cxnId="{5645242A-033F-4D26-BD14-6D82ADD86A39}">
      <dgm:prSet/>
      <dgm:spPr/>
      <dgm:t>
        <a:bodyPr/>
        <a:lstStyle/>
        <a:p>
          <a:endParaRPr lang="ru-RU"/>
        </a:p>
      </dgm:t>
    </dgm:pt>
    <dgm:pt modelId="{18E9D70E-49BA-405F-805D-3FC2ED4AD919}">
      <dgm:prSet phldrT="[Текст]"/>
      <dgm:spPr/>
      <dgm:t>
        <a:bodyPr/>
        <a:lstStyle/>
        <a:p>
          <a:r>
            <a:rPr lang="ru-RU" dirty="0" smtClean="0"/>
            <a:t>Специализированные программы</a:t>
          </a:r>
          <a:endParaRPr lang="ru-RU" dirty="0"/>
        </a:p>
      </dgm:t>
    </dgm:pt>
    <dgm:pt modelId="{9F3FBDCB-D8D1-43FC-A68F-8D371801A000}" type="parTrans" cxnId="{2592F209-1265-4BF1-A0C3-285E72BEB9DA}">
      <dgm:prSet/>
      <dgm:spPr/>
      <dgm:t>
        <a:bodyPr/>
        <a:lstStyle/>
        <a:p>
          <a:endParaRPr lang="ru-RU"/>
        </a:p>
      </dgm:t>
    </dgm:pt>
    <dgm:pt modelId="{0F085FC3-6459-44E1-97C2-5CBCF5785610}" type="sibTrans" cxnId="{2592F209-1265-4BF1-A0C3-285E72BEB9DA}">
      <dgm:prSet/>
      <dgm:spPr/>
      <dgm:t>
        <a:bodyPr/>
        <a:lstStyle/>
        <a:p>
          <a:endParaRPr lang="ru-RU"/>
        </a:p>
      </dgm:t>
    </dgm:pt>
    <dgm:pt modelId="{1387E963-0431-47DA-AB48-1D5392EC37DC}" type="pres">
      <dgm:prSet presAssocID="{221D1942-F649-4667-B439-25467C42CDD6}" presName="hierChild1" presStyleCnt="0">
        <dgm:presLayoutVars>
          <dgm:orgChart val="1"/>
          <dgm:chPref val="1"/>
          <dgm:dir/>
          <dgm:animOne val="branch"/>
          <dgm:animLvl val="lvl"/>
          <dgm:resizeHandles/>
        </dgm:presLayoutVars>
      </dgm:prSet>
      <dgm:spPr/>
      <dgm:t>
        <a:bodyPr/>
        <a:lstStyle/>
        <a:p>
          <a:endParaRPr lang="ru-RU"/>
        </a:p>
      </dgm:t>
    </dgm:pt>
    <dgm:pt modelId="{D4C2DFC5-C115-4C51-8D7B-9249E9B2070F}" type="pres">
      <dgm:prSet presAssocID="{D91FE34C-EE3E-4934-9B14-2504E7834021}" presName="hierRoot1" presStyleCnt="0">
        <dgm:presLayoutVars>
          <dgm:hierBranch val="init"/>
        </dgm:presLayoutVars>
      </dgm:prSet>
      <dgm:spPr/>
    </dgm:pt>
    <dgm:pt modelId="{C9DEC0CC-0E40-4FB1-824B-81E080195309}" type="pres">
      <dgm:prSet presAssocID="{D91FE34C-EE3E-4934-9B14-2504E7834021}" presName="rootComposite1" presStyleCnt="0"/>
      <dgm:spPr/>
    </dgm:pt>
    <dgm:pt modelId="{6CCAF5EE-5D2E-44AB-A1A0-2D9AEE10245A}" type="pres">
      <dgm:prSet presAssocID="{D91FE34C-EE3E-4934-9B14-2504E7834021}" presName="rootText1" presStyleLbl="node0" presStyleIdx="0" presStyleCnt="1">
        <dgm:presLayoutVars>
          <dgm:chPref val="3"/>
        </dgm:presLayoutVars>
      </dgm:prSet>
      <dgm:spPr/>
      <dgm:t>
        <a:bodyPr/>
        <a:lstStyle/>
        <a:p>
          <a:endParaRPr lang="ru-RU"/>
        </a:p>
      </dgm:t>
    </dgm:pt>
    <dgm:pt modelId="{01E35C68-FFBF-486C-8C03-A93B65E6BDFD}" type="pres">
      <dgm:prSet presAssocID="{D91FE34C-EE3E-4934-9B14-2504E7834021}" presName="rootConnector1" presStyleLbl="node1" presStyleIdx="0" presStyleCnt="0"/>
      <dgm:spPr/>
      <dgm:t>
        <a:bodyPr/>
        <a:lstStyle/>
        <a:p>
          <a:endParaRPr lang="ru-RU"/>
        </a:p>
      </dgm:t>
    </dgm:pt>
    <dgm:pt modelId="{650AEB13-C5B2-4313-8010-DEBF09D091CD}" type="pres">
      <dgm:prSet presAssocID="{D91FE34C-EE3E-4934-9B14-2504E7834021}" presName="hierChild2" presStyleCnt="0"/>
      <dgm:spPr/>
    </dgm:pt>
    <dgm:pt modelId="{7A9F6319-92CE-49F2-B39D-655D65448F12}" type="pres">
      <dgm:prSet presAssocID="{63B338B1-8958-43B6-969D-67884A2A8915}" presName="Name37" presStyleLbl="parChTrans1D2" presStyleIdx="0" presStyleCnt="3"/>
      <dgm:spPr/>
      <dgm:t>
        <a:bodyPr/>
        <a:lstStyle/>
        <a:p>
          <a:endParaRPr lang="ru-RU"/>
        </a:p>
      </dgm:t>
    </dgm:pt>
    <dgm:pt modelId="{0E4493A0-CAAC-4637-8A90-DB64701516C4}" type="pres">
      <dgm:prSet presAssocID="{7ACA0E68-94CA-4B3E-AB40-254BC542C86A}" presName="hierRoot2" presStyleCnt="0">
        <dgm:presLayoutVars>
          <dgm:hierBranch val="init"/>
        </dgm:presLayoutVars>
      </dgm:prSet>
      <dgm:spPr/>
    </dgm:pt>
    <dgm:pt modelId="{1FB0580B-8E8C-41EC-936B-F8D915679B3A}" type="pres">
      <dgm:prSet presAssocID="{7ACA0E68-94CA-4B3E-AB40-254BC542C86A}" presName="rootComposite" presStyleCnt="0"/>
      <dgm:spPr/>
    </dgm:pt>
    <dgm:pt modelId="{9B56A81F-C91A-41C0-BBE9-E1847BCB32B7}" type="pres">
      <dgm:prSet presAssocID="{7ACA0E68-94CA-4B3E-AB40-254BC542C86A}" presName="rootText" presStyleLbl="node2" presStyleIdx="0" presStyleCnt="3">
        <dgm:presLayoutVars>
          <dgm:chPref val="3"/>
        </dgm:presLayoutVars>
      </dgm:prSet>
      <dgm:spPr/>
      <dgm:t>
        <a:bodyPr/>
        <a:lstStyle/>
        <a:p>
          <a:endParaRPr lang="ru-RU"/>
        </a:p>
      </dgm:t>
    </dgm:pt>
    <dgm:pt modelId="{E30DA179-2F89-45E6-9273-1681A78712CC}" type="pres">
      <dgm:prSet presAssocID="{7ACA0E68-94CA-4B3E-AB40-254BC542C86A}" presName="rootConnector" presStyleLbl="node2" presStyleIdx="0" presStyleCnt="3"/>
      <dgm:spPr/>
      <dgm:t>
        <a:bodyPr/>
        <a:lstStyle/>
        <a:p>
          <a:endParaRPr lang="ru-RU"/>
        </a:p>
      </dgm:t>
    </dgm:pt>
    <dgm:pt modelId="{BD86736E-605C-4561-81EA-908DBAAEE24F}" type="pres">
      <dgm:prSet presAssocID="{7ACA0E68-94CA-4B3E-AB40-254BC542C86A}" presName="hierChild4" presStyleCnt="0"/>
      <dgm:spPr/>
    </dgm:pt>
    <dgm:pt modelId="{0B6448D9-0D81-45F4-9AEE-07F763F29A6F}" type="pres">
      <dgm:prSet presAssocID="{7ACA0E68-94CA-4B3E-AB40-254BC542C86A}" presName="hierChild5" presStyleCnt="0"/>
      <dgm:spPr/>
    </dgm:pt>
    <dgm:pt modelId="{39B2CABC-C384-41CB-81E8-C6CA7FC4CEE3}" type="pres">
      <dgm:prSet presAssocID="{0C141031-6FEC-483A-A3C0-CB8338CB25DD}" presName="Name37" presStyleLbl="parChTrans1D2" presStyleIdx="1" presStyleCnt="3"/>
      <dgm:spPr/>
      <dgm:t>
        <a:bodyPr/>
        <a:lstStyle/>
        <a:p>
          <a:endParaRPr lang="ru-RU"/>
        </a:p>
      </dgm:t>
    </dgm:pt>
    <dgm:pt modelId="{76BD9336-D906-420A-9E63-BB2D0AAEA811}" type="pres">
      <dgm:prSet presAssocID="{542D9A2F-8656-4742-83F5-5DAD35A94833}" presName="hierRoot2" presStyleCnt="0">
        <dgm:presLayoutVars>
          <dgm:hierBranch val="init"/>
        </dgm:presLayoutVars>
      </dgm:prSet>
      <dgm:spPr/>
    </dgm:pt>
    <dgm:pt modelId="{F1503608-85D6-447A-8853-8AD0DA4435D3}" type="pres">
      <dgm:prSet presAssocID="{542D9A2F-8656-4742-83F5-5DAD35A94833}" presName="rootComposite" presStyleCnt="0"/>
      <dgm:spPr/>
    </dgm:pt>
    <dgm:pt modelId="{18504891-A1F4-4593-AEBE-2FAC0FD87346}" type="pres">
      <dgm:prSet presAssocID="{542D9A2F-8656-4742-83F5-5DAD35A94833}" presName="rootText" presStyleLbl="node2" presStyleIdx="1" presStyleCnt="3">
        <dgm:presLayoutVars>
          <dgm:chPref val="3"/>
        </dgm:presLayoutVars>
      </dgm:prSet>
      <dgm:spPr/>
      <dgm:t>
        <a:bodyPr/>
        <a:lstStyle/>
        <a:p>
          <a:endParaRPr lang="ru-RU"/>
        </a:p>
      </dgm:t>
    </dgm:pt>
    <dgm:pt modelId="{3E7D7B6A-459C-4E76-92B0-CA53F604CEAB}" type="pres">
      <dgm:prSet presAssocID="{542D9A2F-8656-4742-83F5-5DAD35A94833}" presName="rootConnector" presStyleLbl="node2" presStyleIdx="1" presStyleCnt="3"/>
      <dgm:spPr/>
      <dgm:t>
        <a:bodyPr/>
        <a:lstStyle/>
        <a:p>
          <a:endParaRPr lang="ru-RU"/>
        </a:p>
      </dgm:t>
    </dgm:pt>
    <dgm:pt modelId="{51255ED2-6041-453E-900C-AB26ED2CD0FB}" type="pres">
      <dgm:prSet presAssocID="{542D9A2F-8656-4742-83F5-5DAD35A94833}" presName="hierChild4" presStyleCnt="0"/>
      <dgm:spPr/>
    </dgm:pt>
    <dgm:pt modelId="{26D3F5CD-BA5A-412F-9EFB-46A2A9F93E35}" type="pres">
      <dgm:prSet presAssocID="{542D9A2F-8656-4742-83F5-5DAD35A94833}" presName="hierChild5" presStyleCnt="0"/>
      <dgm:spPr/>
    </dgm:pt>
    <dgm:pt modelId="{922E090A-10EF-4B63-975F-FBE07C0E73D2}" type="pres">
      <dgm:prSet presAssocID="{9F3FBDCB-D8D1-43FC-A68F-8D371801A000}" presName="Name37" presStyleLbl="parChTrans1D2" presStyleIdx="2" presStyleCnt="3"/>
      <dgm:spPr/>
      <dgm:t>
        <a:bodyPr/>
        <a:lstStyle/>
        <a:p>
          <a:endParaRPr lang="ru-RU"/>
        </a:p>
      </dgm:t>
    </dgm:pt>
    <dgm:pt modelId="{63C748C4-E258-4E23-A3BB-69F7E8B16A3B}" type="pres">
      <dgm:prSet presAssocID="{18E9D70E-49BA-405F-805D-3FC2ED4AD919}" presName="hierRoot2" presStyleCnt="0">
        <dgm:presLayoutVars>
          <dgm:hierBranch val="init"/>
        </dgm:presLayoutVars>
      </dgm:prSet>
      <dgm:spPr/>
    </dgm:pt>
    <dgm:pt modelId="{B86D72B6-7EA7-4EB0-843B-E366CE9E5398}" type="pres">
      <dgm:prSet presAssocID="{18E9D70E-49BA-405F-805D-3FC2ED4AD919}" presName="rootComposite" presStyleCnt="0"/>
      <dgm:spPr/>
    </dgm:pt>
    <dgm:pt modelId="{94459DD9-1A90-45F4-A39B-5B8E4F060DC1}" type="pres">
      <dgm:prSet presAssocID="{18E9D70E-49BA-405F-805D-3FC2ED4AD919}" presName="rootText" presStyleLbl="node2" presStyleIdx="2" presStyleCnt="3">
        <dgm:presLayoutVars>
          <dgm:chPref val="3"/>
        </dgm:presLayoutVars>
      </dgm:prSet>
      <dgm:spPr/>
      <dgm:t>
        <a:bodyPr/>
        <a:lstStyle/>
        <a:p>
          <a:endParaRPr lang="ru-RU"/>
        </a:p>
      </dgm:t>
    </dgm:pt>
    <dgm:pt modelId="{55377BA1-2190-4A80-B9CA-BBDDAF48CE8C}" type="pres">
      <dgm:prSet presAssocID="{18E9D70E-49BA-405F-805D-3FC2ED4AD919}" presName="rootConnector" presStyleLbl="node2" presStyleIdx="2" presStyleCnt="3"/>
      <dgm:spPr/>
      <dgm:t>
        <a:bodyPr/>
        <a:lstStyle/>
        <a:p>
          <a:endParaRPr lang="ru-RU"/>
        </a:p>
      </dgm:t>
    </dgm:pt>
    <dgm:pt modelId="{074949F8-A98D-41DD-B5A4-F51D8C4A4EEA}" type="pres">
      <dgm:prSet presAssocID="{18E9D70E-49BA-405F-805D-3FC2ED4AD919}" presName="hierChild4" presStyleCnt="0"/>
      <dgm:spPr/>
    </dgm:pt>
    <dgm:pt modelId="{F66D6220-1DFC-4430-A6C5-DDE22A036C11}" type="pres">
      <dgm:prSet presAssocID="{18E9D70E-49BA-405F-805D-3FC2ED4AD919}" presName="hierChild5" presStyleCnt="0"/>
      <dgm:spPr/>
    </dgm:pt>
    <dgm:pt modelId="{24AC0B50-F56F-45A1-94EA-0E461C9E117E}" type="pres">
      <dgm:prSet presAssocID="{D91FE34C-EE3E-4934-9B14-2504E7834021}" presName="hierChild3" presStyleCnt="0"/>
      <dgm:spPr/>
    </dgm:pt>
  </dgm:ptLst>
  <dgm:cxnLst>
    <dgm:cxn modelId="{CB27CC38-663F-4945-818A-BE145E0012BF}" srcId="{221D1942-F649-4667-B439-25467C42CDD6}" destId="{D91FE34C-EE3E-4934-9B14-2504E7834021}" srcOrd="0" destOrd="0" parTransId="{6487DDC0-D81C-42E7-B71B-AEF466457590}" sibTransId="{1491C0E7-E061-40FA-9A99-25A3BB6D26D9}"/>
    <dgm:cxn modelId="{DB9F6DF3-99A7-4CF5-ADD3-E0EF847B5F96}" type="presOf" srcId="{18E9D70E-49BA-405F-805D-3FC2ED4AD919}" destId="{94459DD9-1A90-45F4-A39B-5B8E4F060DC1}" srcOrd="0" destOrd="0" presId="urn:microsoft.com/office/officeart/2005/8/layout/orgChart1"/>
    <dgm:cxn modelId="{0F2039DC-A275-454B-9A13-E4A5E24BB665}" type="presOf" srcId="{9F3FBDCB-D8D1-43FC-A68F-8D371801A000}" destId="{922E090A-10EF-4B63-975F-FBE07C0E73D2}" srcOrd="0" destOrd="0" presId="urn:microsoft.com/office/officeart/2005/8/layout/orgChart1"/>
    <dgm:cxn modelId="{7A6074A8-EA8B-42F9-9BCE-78A8D8D0E76A}" type="presOf" srcId="{0C141031-6FEC-483A-A3C0-CB8338CB25DD}" destId="{39B2CABC-C384-41CB-81E8-C6CA7FC4CEE3}" srcOrd="0" destOrd="0" presId="urn:microsoft.com/office/officeart/2005/8/layout/orgChart1"/>
    <dgm:cxn modelId="{72DBA31B-C515-4DDA-BC8E-A78FAFC09141}" type="presOf" srcId="{D91FE34C-EE3E-4934-9B14-2504E7834021}" destId="{6CCAF5EE-5D2E-44AB-A1A0-2D9AEE10245A}" srcOrd="0" destOrd="0" presId="urn:microsoft.com/office/officeart/2005/8/layout/orgChart1"/>
    <dgm:cxn modelId="{7DC3A2AE-4737-4443-9215-A00587E16837}" type="presOf" srcId="{542D9A2F-8656-4742-83F5-5DAD35A94833}" destId="{18504891-A1F4-4593-AEBE-2FAC0FD87346}" srcOrd="0" destOrd="0" presId="urn:microsoft.com/office/officeart/2005/8/layout/orgChart1"/>
    <dgm:cxn modelId="{E5A09CA1-7E67-402A-8F8F-D8901EDCEDEE}" type="presOf" srcId="{18E9D70E-49BA-405F-805D-3FC2ED4AD919}" destId="{55377BA1-2190-4A80-B9CA-BBDDAF48CE8C}" srcOrd="1" destOrd="0" presId="urn:microsoft.com/office/officeart/2005/8/layout/orgChart1"/>
    <dgm:cxn modelId="{9B122BF7-770A-415C-BF9D-320B8BD5DBCD}" type="presOf" srcId="{7ACA0E68-94CA-4B3E-AB40-254BC542C86A}" destId="{9B56A81F-C91A-41C0-BBE9-E1847BCB32B7}" srcOrd="0" destOrd="0" presId="urn:microsoft.com/office/officeart/2005/8/layout/orgChart1"/>
    <dgm:cxn modelId="{5645242A-033F-4D26-BD14-6D82ADD86A39}" srcId="{D91FE34C-EE3E-4934-9B14-2504E7834021}" destId="{542D9A2F-8656-4742-83F5-5DAD35A94833}" srcOrd="1" destOrd="0" parTransId="{0C141031-6FEC-483A-A3C0-CB8338CB25DD}" sibTransId="{3A167D96-7615-40C4-9E60-29BD54F42465}"/>
    <dgm:cxn modelId="{02990B01-0F97-4EF9-869F-F411BA78BC89}" type="presOf" srcId="{D91FE34C-EE3E-4934-9B14-2504E7834021}" destId="{01E35C68-FFBF-486C-8C03-A93B65E6BDFD}" srcOrd="1" destOrd="0" presId="urn:microsoft.com/office/officeart/2005/8/layout/orgChart1"/>
    <dgm:cxn modelId="{FA2D8B3F-823C-47B4-BA56-D5928DC32AD4}" srcId="{D91FE34C-EE3E-4934-9B14-2504E7834021}" destId="{7ACA0E68-94CA-4B3E-AB40-254BC542C86A}" srcOrd="0" destOrd="0" parTransId="{63B338B1-8958-43B6-969D-67884A2A8915}" sibTransId="{CC5E4644-72A0-4A43-9DD1-A1F5E8A04EFE}"/>
    <dgm:cxn modelId="{DFFE2CDE-428A-40D3-B22F-A0D67D2B6F57}" type="presOf" srcId="{542D9A2F-8656-4742-83F5-5DAD35A94833}" destId="{3E7D7B6A-459C-4E76-92B0-CA53F604CEAB}" srcOrd="1" destOrd="0" presId="urn:microsoft.com/office/officeart/2005/8/layout/orgChart1"/>
    <dgm:cxn modelId="{F99A246B-07B2-494C-9D3D-00F43AF88B5B}" type="presOf" srcId="{221D1942-F649-4667-B439-25467C42CDD6}" destId="{1387E963-0431-47DA-AB48-1D5392EC37DC}" srcOrd="0" destOrd="0" presId="urn:microsoft.com/office/officeart/2005/8/layout/orgChart1"/>
    <dgm:cxn modelId="{2592F209-1265-4BF1-A0C3-285E72BEB9DA}" srcId="{D91FE34C-EE3E-4934-9B14-2504E7834021}" destId="{18E9D70E-49BA-405F-805D-3FC2ED4AD919}" srcOrd="2" destOrd="0" parTransId="{9F3FBDCB-D8D1-43FC-A68F-8D371801A000}" sibTransId="{0F085FC3-6459-44E1-97C2-5CBCF5785610}"/>
    <dgm:cxn modelId="{8D7D708F-C112-464D-A6FE-49346B94E9D0}" type="presOf" srcId="{7ACA0E68-94CA-4B3E-AB40-254BC542C86A}" destId="{E30DA179-2F89-45E6-9273-1681A78712CC}" srcOrd="1" destOrd="0" presId="urn:microsoft.com/office/officeart/2005/8/layout/orgChart1"/>
    <dgm:cxn modelId="{B2F60B89-2280-4F71-8469-504C834906C8}" type="presOf" srcId="{63B338B1-8958-43B6-969D-67884A2A8915}" destId="{7A9F6319-92CE-49F2-B39D-655D65448F12}" srcOrd="0" destOrd="0" presId="urn:microsoft.com/office/officeart/2005/8/layout/orgChart1"/>
    <dgm:cxn modelId="{C0EF4F87-7917-4CE6-9239-9527DB478E05}" type="presParOf" srcId="{1387E963-0431-47DA-AB48-1D5392EC37DC}" destId="{D4C2DFC5-C115-4C51-8D7B-9249E9B2070F}" srcOrd="0" destOrd="0" presId="urn:microsoft.com/office/officeart/2005/8/layout/orgChart1"/>
    <dgm:cxn modelId="{DBF1B0B4-B341-429B-A2FE-0ED9120A36CC}" type="presParOf" srcId="{D4C2DFC5-C115-4C51-8D7B-9249E9B2070F}" destId="{C9DEC0CC-0E40-4FB1-824B-81E080195309}" srcOrd="0" destOrd="0" presId="urn:microsoft.com/office/officeart/2005/8/layout/orgChart1"/>
    <dgm:cxn modelId="{320162DD-2B1C-4886-8DB2-9A7489537B81}" type="presParOf" srcId="{C9DEC0CC-0E40-4FB1-824B-81E080195309}" destId="{6CCAF5EE-5D2E-44AB-A1A0-2D9AEE10245A}" srcOrd="0" destOrd="0" presId="urn:microsoft.com/office/officeart/2005/8/layout/orgChart1"/>
    <dgm:cxn modelId="{4C209221-C80E-49AB-821B-219E5A36F4B5}" type="presParOf" srcId="{C9DEC0CC-0E40-4FB1-824B-81E080195309}" destId="{01E35C68-FFBF-486C-8C03-A93B65E6BDFD}" srcOrd="1" destOrd="0" presId="urn:microsoft.com/office/officeart/2005/8/layout/orgChart1"/>
    <dgm:cxn modelId="{06179B0C-2FD6-4107-A066-87C1C9BE61A2}" type="presParOf" srcId="{D4C2DFC5-C115-4C51-8D7B-9249E9B2070F}" destId="{650AEB13-C5B2-4313-8010-DEBF09D091CD}" srcOrd="1" destOrd="0" presId="urn:microsoft.com/office/officeart/2005/8/layout/orgChart1"/>
    <dgm:cxn modelId="{7583EFE3-060B-4BD1-87C3-5A457687D0E4}" type="presParOf" srcId="{650AEB13-C5B2-4313-8010-DEBF09D091CD}" destId="{7A9F6319-92CE-49F2-B39D-655D65448F12}" srcOrd="0" destOrd="0" presId="urn:microsoft.com/office/officeart/2005/8/layout/orgChart1"/>
    <dgm:cxn modelId="{27F549F1-50F7-4D7A-91B9-E892F37F41E9}" type="presParOf" srcId="{650AEB13-C5B2-4313-8010-DEBF09D091CD}" destId="{0E4493A0-CAAC-4637-8A90-DB64701516C4}" srcOrd="1" destOrd="0" presId="urn:microsoft.com/office/officeart/2005/8/layout/orgChart1"/>
    <dgm:cxn modelId="{78D83270-9EE5-4167-9E24-6C878DAB1DBF}" type="presParOf" srcId="{0E4493A0-CAAC-4637-8A90-DB64701516C4}" destId="{1FB0580B-8E8C-41EC-936B-F8D915679B3A}" srcOrd="0" destOrd="0" presId="urn:microsoft.com/office/officeart/2005/8/layout/orgChart1"/>
    <dgm:cxn modelId="{49EEF541-38DA-4B1A-9922-150DE4AFA9B4}" type="presParOf" srcId="{1FB0580B-8E8C-41EC-936B-F8D915679B3A}" destId="{9B56A81F-C91A-41C0-BBE9-E1847BCB32B7}" srcOrd="0" destOrd="0" presId="urn:microsoft.com/office/officeart/2005/8/layout/orgChart1"/>
    <dgm:cxn modelId="{D5A4021A-3C57-4632-BF58-64B91593BF56}" type="presParOf" srcId="{1FB0580B-8E8C-41EC-936B-F8D915679B3A}" destId="{E30DA179-2F89-45E6-9273-1681A78712CC}" srcOrd="1" destOrd="0" presId="urn:microsoft.com/office/officeart/2005/8/layout/orgChart1"/>
    <dgm:cxn modelId="{40F03561-B2F2-4EB0-8436-7E5F6399EDD4}" type="presParOf" srcId="{0E4493A0-CAAC-4637-8A90-DB64701516C4}" destId="{BD86736E-605C-4561-81EA-908DBAAEE24F}" srcOrd="1" destOrd="0" presId="urn:microsoft.com/office/officeart/2005/8/layout/orgChart1"/>
    <dgm:cxn modelId="{FA256562-E1BC-4A0C-B9F6-66C32F767410}" type="presParOf" srcId="{0E4493A0-CAAC-4637-8A90-DB64701516C4}" destId="{0B6448D9-0D81-45F4-9AEE-07F763F29A6F}" srcOrd="2" destOrd="0" presId="urn:microsoft.com/office/officeart/2005/8/layout/orgChart1"/>
    <dgm:cxn modelId="{8F8B5600-8038-4893-BD2D-13D9F2460E3F}" type="presParOf" srcId="{650AEB13-C5B2-4313-8010-DEBF09D091CD}" destId="{39B2CABC-C384-41CB-81E8-C6CA7FC4CEE3}" srcOrd="2" destOrd="0" presId="urn:microsoft.com/office/officeart/2005/8/layout/orgChart1"/>
    <dgm:cxn modelId="{E574EC0D-6EF6-415E-9E16-AD735758B034}" type="presParOf" srcId="{650AEB13-C5B2-4313-8010-DEBF09D091CD}" destId="{76BD9336-D906-420A-9E63-BB2D0AAEA811}" srcOrd="3" destOrd="0" presId="urn:microsoft.com/office/officeart/2005/8/layout/orgChart1"/>
    <dgm:cxn modelId="{62F38665-2711-4811-A65A-36E1054B0A33}" type="presParOf" srcId="{76BD9336-D906-420A-9E63-BB2D0AAEA811}" destId="{F1503608-85D6-447A-8853-8AD0DA4435D3}" srcOrd="0" destOrd="0" presId="urn:microsoft.com/office/officeart/2005/8/layout/orgChart1"/>
    <dgm:cxn modelId="{04253511-8479-4121-84B6-A6B64A7AA164}" type="presParOf" srcId="{F1503608-85D6-447A-8853-8AD0DA4435D3}" destId="{18504891-A1F4-4593-AEBE-2FAC0FD87346}" srcOrd="0" destOrd="0" presId="urn:microsoft.com/office/officeart/2005/8/layout/orgChart1"/>
    <dgm:cxn modelId="{06B1B1F7-0CEF-4F57-BA2F-CA64CFE8A53E}" type="presParOf" srcId="{F1503608-85D6-447A-8853-8AD0DA4435D3}" destId="{3E7D7B6A-459C-4E76-92B0-CA53F604CEAB}" srcOrd="1" destOrd="0" presId="urn:microsoft.com/office/officeart/2005/8/layout/orgChart1"/>
    <dgm:cxn modelId="{8CC9A520-FE0F-4AA8-AE99-2A73FA9DCD2B}" type="presParOf" srcId="{76BD9336-D906-420A-9E63-BB2D0AAEA811}" destId="{51255ED2-6041-453E-900C-AB26ED2CD0FB}" srcOrd="1" destOrd="0" presId="urn:microsoft.com/office/officeart/2005/8/layout/orgChart1"/>
    <dgm:cxn modelId="{FD1663B7-77BB-4D20-9646-5F2DE44E312B}" type="presParOf" srcId="{76BD9336-D906-420A-9E63-BB2D0AAEA811}" destId="{26D3F5CD-BA5A-412F-9EFB-46A2A9F93E35}" srcOrd="2" destOrd="0" presId="urn:microsoft.com/office/officeart/2005/8/layout/orgChart1"/>
    <dgm:cxn modelId="{3A8CA218-FE33-4B69-955D-0987C4D60BD4}" type="presParOf" srcId="{650AEB13-C5B2-4313-8010-DEBF09D091CD}" destId="{922E090A-10EF-4B63-975F-FBE07C0E73D2}" srcOrd="4" destOrd="0" presId="urn:microsoft.com/office/officeart/2005/8/layout/orgChart1"/>
    <dgm:cxn modelId="{BDC7D744-C2F1-4B2C-80E8-52073CB403EC}" type="presParOf" srcId="{650AEB13-C5B2-4313-8010-DEBF09D091CD}" destId="{63C748C4-E258-4E23-A3BB-69F7E8B16A3B}" srcOrd="5" destOrd="0" presId="urn:microsoft.com/office/officeart/2005/8/layout/orgChart1"/>
    <dgm:cxn modelId="{F6DBBC01-E4CE-481B-AEAC-7C9EC263F4B9}" type="presParOf" srcId="{63C748C4-E258-4E23-A3BB-69F7E8B16A3B}" destId="{B86D72B6-7EA7-4EB0-843B-E366CE9E5398}" srcOrd="0" destOrd="0" presId="urn:microsoft.com/office/officeart/2005/8/layout/orgChart1"/>
    <dgm:cxn modelId="{8190CAE9-E577-4028-8E65-20C4449D220C}" type="presParOf" srcId="{B86D72B6-7EA7-4EB0-843B-E366CE9E5398}" destId="{94459DD9-1A90-45F4-A39B-5B8E4F060DC1}" srcOrd="0" destOrd="0" presId="urn:microsoft.com/office/officeart/2005/8/layout/orgChart1"/>
    <dgm:cxn modelId="{291B8EBE-ADFE-4DB4-9905-715C78BCF67E}" type="presParOf" srcId="{B86D72B6-7EA7-4EB0-843B-E366CE9E5398}" destId="{55377BA1-2190-4A80-B9CA-BBDDAF48CE8C}" srcOrd="1" destOrd="0" presId="urn:microsoft.com/office/officeart/2005/8/layout/orgChart1"/>
    <dgm:cxn modelId="{232A8449-BB0F-40C9-BBFF-59913C2C3E37}" type="presParOf" srcId="{63C748C4-E258-4E23-A3BB-69F7E8B16A3B}" destId="{074949F8-A98D-41DD-B5A4-F51D8C4A4EEA}" srcOrd="1" destOrd="0" presId="urn:microsoft.com/office/officeart/2005/8/layout/orgChart1"/>
    <dgm:cxn modelId="{4FF276DD-1626-4C74-ADBE-55F1EE256CA4}" type="presParOf" srcId="{63C748C4-E258-4E23-A3BB-69F7E8B16A3B}" destId="{F66D6220-1DFC-4430-A6C5-DDE22A036C11}" srcOrd="2" destOrd="0" presId="urn:microsoft.com/office/officeart/2005/8/layout/orgChart1"/>
    <dgm:cxn modelId="{7CD88B99-C8E4-49FD-8E25-CFBAFBECB8EA}" type="presParOf" srcId="{D4C2DFC5-C115-4C51-8D7B-9249E9B2070F}" destId="{24AC0B50-F56F-45A1-94EA-0E461C9E117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B7367E2-E989-4600-A93A-4DA8675421D1}"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ru-RU"/>
        </a:p>
      </dgm:t>
    </dgm:pt>
    <dgm:pt modelId="{30350978-F033-4F0E-A0BB-F2FE212E2EF9}">
      <dgm:prSet phldrT="[Текст]"/>
      <dgm:spPr/>
      <dgm:t>
        <a:bodyPr/>
        <a:lstStyle/>
        <a:p>
          <a:r>
            <a:rPr lang="ru-RU" dirty="0" smtClean="0"/>
            <a:t>Что</a:t>
          </a:r>
          <a:endParaRPr lang="ru-RU" dirty="0"/>
        </a:p>
      </dgm:t>
    </dgm:pt>
    <dgm:pt modelId="{5C7D0016-4271-43C4-80A1-253FADA6EE82}" type="parTrans" cxnId="{CC40AA24-695E-4D10-9106-CC2EF203F845}">
      <dgm:prSet/>
      <dgm:spPr/>
      <dgm:t>
        <a:bodyPr/>
        <a:lstStyle/>
        <a:p>
          <a:endParaRPr lang="ru-RU"/>
        </a:p>
      </dgm:t>
    </dgm:pt>
    <dgm:pt modelId="{F289F96F-CD4A-4E4D-9874-07BB72780905}" type="sibTrans" cxnId="{CC40AA24-695E-4D10-9106-CC2EF203F845}">
      <dgm:prSet/>
      <dgm:spPr/>
      <dgm:t>
        <a:bodyPr/>
        <a:lstStyle/>
        <a:p>
          <a:endParaRPr lang="ru-RU"/>
        </a:p>
      </dgm:t>
    </dgm:pt>
    <dgm:pt modelId="{7A3D044B-4880-42F1-BC1B-E092E4AB5213}">
      <dgm:prSet phldrT="[Текст]"/>
      <dgm:spPr/>
      <dgm:t>
        <a:bodyPr/>
        <a:lstStyle/>
        <a:p>
          <a:r>
            <a:rPr lang="ru-RU" dirty="0" smtClean="0"/>
            <a:t>Как</a:t>
          </a:r>
          <a:endParaRPr lang="ru-RU" dirty="0"/>
        </a:p>
      </dgm:t>
    </dgm:pt>
    <dgm:pt modelId="{21648C7A-ABCF-41BA-8476-223C23BFF7F6}" type="parTrans" cxnId="{BE5CB621-4DCC-4BDA-895B-0E3503F8C4CD}">
      <dgm:prSet/>
      <dgm:spPr/>
      <dgm:t>
        <a:bodyPr/>
        <a:lstStyle/>
        <a:p>
          <a:endParaRPr lang="ru-RU"/>
        </a:p>
      </dgm:t>
    </dgm:pt>
    <dgm:pt modelId="{85656398-867B-4888-BC71-07820FE8FF57}" type="sibTrans" cxnId="{BE5CB621-4DCC-4BDA-895B-0E3503F8C4CD}">
      <dgm:prSet/>
      <dgm:spPr/>
      <dgm:t>
        <a:bodyPr/>
        <a:lstStyle/>
        <a:p>
          <a:endParaRPr lang="ru-RU"/>
        </a:p>
      </dgm:t>
    </dgm:pt>
    <dgm:pt modelId="{DC04049A-651B-42BD-8C0E-1D040577854D}">
      <dgm:prSet phldrT="[Текст]"/>
      <dgm:spPr/>
      <dgm:t>
        <a:bodyPr/>
        <a:lstStyle/>
        <a:p>
          <a:r>
            <a:rPr lang="ru-RU" dirty="0" smtClean="0"/>
            <a:t>Кто</a:t>
          </a:r>
          <a:endParaRPr lang="ru-RU" dirty="0"/>
        </a:p>
      </dgm:t>
    </dgm:pt>
    <dgm:pt modelId="{83AECFFA-DA9B-4EB1-BADD-E62279E5C273}" type="parTrans" cxnId="{2607350F-D28F-445D-8217-B180521444F4}">
      <dgm:prSet/>
      <dgm:spPr/>
      <dgm:t>
        <a:bodyPr/>
        <a:lstStyle/>
        <a:p>
          <a:endParaRPr lang="ru-RU"/>
        </a:p>
      </dgm:t>
    </dgm:pt>
    <dgm:pt modelId="{D8628B0A-EB3E-4D6B-85ED-2F32CC19DC0C}" type="sibTrans" cxnId="{2607350F-D28F-445D-8217-B180521444F4}">
      <dgm:prSet/>
      <dgm:spPr/>
      <dgm:t>
        <a:bodyPr/>
        <a:lstStyle/>
        <a:p>
          <a:endParaRPr lang="ru-RU"/>
        </a:p>
      </dgm:t>
    </dgm:pt>
    <dgm:pt modelId="{D6E22347-8DC7-4E38-A34F-984331D19554}">
      <dgm:prSet phldrT="[Текст]"/>
      <dgm:spPr/>
      <dgm:t>
        <a:bodyPr/>
        <a:lstStyle/>
        <a:p>
          <a:r>
            <a:rPr lang="ru-RU" dirty="0" smtClean="0"/>
            <a:t>Когда</a:t>
          </a:r>
          <a:endParaRPr lang="ru-RU" dirty="0"/>
        </a:p>
      </dgm:t>
    </dgm:pt>
    <dgm:pt modelId="{BC613167-1DC1-4B18-BC39-4C6FB55FB1E8}" type="parTrans" cxnId="{3C198309-D737-4AAF-90E9-F51788E86F48}">
      <dgm:prSet/>
      <dgm:spPr/>
      <dgm:t>
        <a:bodyPr/>
        <a:lstStyle/>
        <a:p>
          <a:endParaRPr lang="ru-RU"/>
        </a:p>
      </dgm:t>
    </dgm:pt>
    <dgm:pt modelId="{8FB97891-1020-4709-A329-8A63875CDF18}" type="sibTrans" cxnId="{3C198309-D737-4AAF-90E9-F51788E86F48}">
      <dgm:prSet/>
      <dgm:spPr/>
      <dgm:t>
        <a:bodyPr/>
        <a:lstStyle/>
        <a:p>
          <a:endParaRPr lang="ru-RU"/>
        </a:p>
      </dgm:t>
    </dgm:pt>
    <dgm:pt modelId="{E0A2A7EF-9267-441D-A70B-E1C8F213E4A4}" type="pres">
      <dgm:prSet presAssocID="{0B7367E2-E989-4600-A93A-4DA8675421D1}" presName="cycle" presStyleCnt="0">
        <dgm:presLayoutVars>
          <dgm:dir/>
          <dgm:resizeHandles val="exact"/>
        </dgm:presLayoutVars>
      </dgm:prSet>
      <dgm:spPr/>
      <dgm:t>
        <a:bodyPr/>
        <a:lstStyle/>
        <a:p>
          <a:endParaRPr lang="ru-RU"/>
        </a:p>
      </dgm:t>
    </dgm:pt>
    <dgm:pt modelId="{73BCAB2D-271C-4B55-B968-C40D30F7DF81}" type="pres">
      <dgm:prSet presAssocID="{30350978-F033-4F0E-A0BB-F2FE212E2EF9}" presName="node" presStyleLbl="node1" presStyleIdx="0" presStyleCnt="4">
        <dgm:presLayoutVars>
          <dgm:bulletEnabled val="1"/>
        </dgm:presLayoutVars>
      </dgm:prSet>
      <dgm:spPr/>
      <dgm:t>
        <a:bodyPr/>
        <a:lstStyle/>
        <a:p>
          <a:endParaRPr lang="ru-RU"/>
        </a:p>
      </dgm:t>
    </dgm:pt>
    <dgm:pt modelId="{A07CD246-F63F-42DE-8F7F-5D69B368DF9C}" type="pres">
      <dgm:prSet presAssocID="{30350978-F033-4F0E-A0BB-F2FE212E2EF9}" presName="spNode" presStyleCnt="0"/>
      <dgm:spPr/>
    </dgm:pt>
    <dgm:pt modelId="{F6B6BC81-38C5-478A-B6BE-F09636C40FA0}" type="pres">
      <dgm:prSet presAssocID="{F289F96F-CD4A-4E4D-9874-07BB72780905}" presName="sibTrans" presStyleLbl="sibTrans1D1" presStyleIdx="0" presStyleCnt="4"/>
      <dgm:spPr/>
      <dgm:t>
        <a:bodyPr/>
        <a:lstStyle/>
        <a:p>
          <a:endParaRPr lang="ru-RU"/>
        </a:p>
      </dgm:t>
    </dgm:pt>
    <dgm:pt modelId="{9B35D4E5-ED6D-4C95-8946-CE7F8113B29C}" type="pres">
      <dgm:prSet presAssocID="{7A3D044B-4880-42F1-BC1B-E092E4AB5213}" presName="node" presStyleLbl="node1" presStyleIdx="1" presStyleCnt="4">
        <dgm:presLayoutVars>
          <dgm:bulletEnabled val="1"/>
        </dgm:presLayoutVars>
      </dgm:prSet>
      <dgm:spPr/>
      <dgm:t>
        <a:bodyPr/>
        <a:lstStyle/>
        <a:p>
          <a:endParaRPr lang="ru-RU"/>
        </a:p>
      </dgm:t>
    </dgm:pt>
    <dgm:pt modelId="{D9B47F12-E041-478B-8BD5-74E05B5EEEBE}" type="pres">
      <dgm:prSet presAssocID="{7A3D044B-4880-42F1-BC1B-E092E4AB5213}" presName="spNode" presStyleCnt="0"/>
      <dgm:spPr/>
    </dgm:pt>
    <dgm:pt modelId="{884322F7-C0B1-49C1-85B8-620606FF93FF}" type="pres">
      <dgm:prSet presAssocID="{85656398-867B-4888-BC71-07820FE8FF57}" presName="sibTrans" presStyleLbl="sibTrans1D1" presStyleIdx="1" presStyleCnt="4"/>
      <dgm:spPr/>
      <dgm:t>
        <a:bodyPr/>
        <a:lstStyle/>
        <a:p>
          <a:endParaRPr lang="ru-RU"/>
        </a:p>
      </dgm:t>
    </dgm:pt>
    <dgm:pt modelId="{B38B7AA3-6F48-44AF-A958-155696FB8283}" type="pres">
      <dgm:prSet presAssocID="{DC04049A-651B-42BD-8C0E-1D040577854D}" presName="node" presStyleLbl="node1" presStyleIdx="2" presStyleCnt="4">
        <dgm:presLayoutVars>
          <dgm:bulletEnabled val="1"/>
        </dgm:presLayoutVars>
      </dgm:prSet>
      <dgm:spPr/>
      <dgm:t>
        <a:bodyPr/>
        <a:lstStyle/>
        <a:p>
          <a:endParaRPr lang="ru-RU"/>
        </a:p>
      </dgm:t>
    </dgm:pt>
    <dgm:pt modelId="{A96210FC-9E8C-48AE-98EB-D99EFEE20640}" type="pres">
      <dgm:prSet presAssocID="{DC04049A-651B-42BD-8C0E-1D040577854D}" presName="spNode" presStyleCnt="0"/>
      <dgm:spPr/>
    </dgm:pt>
    <dgm:pt modelId="{34ED35FA-2467-4E00-BDD9-4F47DCB430B3}" type="pres">
      <dgm:prSet presAssocID="{D8628B0A-EB3E-4D6B-85ED-2F32CC19DC0C}" presName="sibTrans" presStyleLbl="sibTrans1D1" presStyleIdx="2" presStyleCnt="4"/>
      <dgm:spPr/>
      <dgm:t>
        <a:bodyPr/>
        <a:lstStyle/>
        <a:p>
          <a:endParaRPr lang="ru-RU"/>
        </a:p>
      </dgm:t>
    </dgm:pt>
    <dgm:pt modelId="{0E610F2B-2B31-4E17-8276-FDA3E19B502F}" type="pres">
      <dgm:prSet presAssocID="{D6E22347-8DC7-4E38-A34F-984331D19554}" presName="node" presStyleLbl="node1" presStyleIdx="3" presStyleCnt="4">
        <dgm:presLayoutVars>
          <dgm:bulletEnabled val="1"/>
        </dgm:presLayoutVars>
      </dgm:prSet>
      <dgm:spPr/>
      <dgm:t>
        <a:bodyPr/>
        <a:lstStyle/>
        <a:p>
          <a:endParaRPr lang="ru-RU"/>
        </a:p>
      </dgm:t>
    </dgm:pt>
    <dgm:pt modelId="{817A7756-7505-4BAB-95FB-4CD92525A58D}" type="pres">
      <dgm:prSet presAssocID="{D6E22347-8DC7-4E38-A34F-984331D19554}" presName="spNode" presStyleCnt="0"/>
      <dgm:spPr/>
    </dgm:pt>
    <dgm:pt modelId="{7E0752E0-F0E4-4F21-B1DF-C146D9805D0A}" type="pres">
      <dgm:prSet presAssocID="{8FB97891-1020-4709-A329-8A63875CDF18}" presName="sibTrans" presStyleLbl="sibTrans1D1" presStyleIdx="3" presStyleCnt="4"/>
      <dgm:spPr/>
      <dgm:t>
        <a:bodyPr/>
        <a:lstStyle/>
        <a:p>
          <a:endParaRPr lang="ru-RU"/>
        </a:p>
      </dgm:t>
    </dgm:pt>
  </dgm:ptLst>
  <dgm:cxnLst>
    <dgm:cxn modelId="{ACABFB82-39B4-4232-A9E2-AF42A2E9FF19}" type="presOf" srcId="{8FB97891-1020-4709-A329-8A63875CDF18}" destId="{7E0752E0-F0E4-4F21-B1DF-C146D9805D0A}" srcOrd="0" destOrd="0" presId="urn:microsoft.com/office/officeart/2005/8/layout/cycle5"/>
    <dgm:cxn modelId="{3C198309-D737-4AAF-90E9-F51788E86F48}" srcId="{0B7367E2-E989-4600-A93A-4DA8675421D1}" destId="{D6E22347-8DC7-4E38-A34F-984331D19554}" srcOrd="3" destOrd="0" parTransId="{BC613167-1DC1-4B18-BC39-4C6FB55FB1E8}" sibTransId="{8FB97891-1020-4709-A329-8A63875CDF18}"/>
    <dgm:cxn modelId="{ABDA1C62-CE0B-4518-A56C-A2F7C194A2E0}" type="presOf" srcId="{85656398-867B-4888-BC71-07820FE8FF57}" destId="{884322F7-C0B1-49C1-85B8-620606FF93FF}" srcOrd="0" destOrd="0" presId="urn:microsoft.com/office/officeart/2005/8/layout/cycle5"/>
    <dgm:cxn modelId="{2607350F-D28F-445D-8217-B180521444F4}" srcId="{0B7367E2-E989-4600-A93A-4DA8675421D1}" destId="{DC04049A-651B-42BD-8C0E-1D040577854D}" srcOrd="2" destOrd="0" parTransId="{83AECFFA-DA9B-4EB1-BADD-E62279E5C273}" sibTransId="{D8628B0A-EB3E-4D6B-85ED-2F32CC19DC0C}"/>
    <dgm:cxn modelId="{BE5CB621-4DCC-4BDA-895B-0E3503F8C4CD}" srcId="{0B7367E2-E989-4600-A93A-4DA8675421D1}" destId="{7A3D044B-4880-42F1-BC1B-E092E4AB5213}" srcOrd="1" destOrd="0" parTransId="{21648C7A-ABCF-41BA-8476-223C23BFF7F6}" sibTransId="{85656398-867B-4888-BC71-07820FE8FF57}"/>
    <dgm:cxn modelId="{4517EC0A-F6B1-4933-BF40-E7097C74EF18}" type="presOf" srcId="{DC04049A-651B-42BD-8C0E-1D040577854D}" destId="{B38B7AA3-6F48-44AF-A958-155696FB8283}" srcOrd="0" destOrd="0" presId="urn:microsoft.com/office/officeart/2005/8/layout/cycle5"/>
    <dgm:cxn modelId="{9ECB1AB8-BBD4-481A-B70E-DF05849725E7}" type="presOf" srcId="{F289F96F-CD4A-4E4D-9874-07BB72780905}" destId="{F6B6BC81-38C5-478A-B6BE-F09636C40FA0}" srcOrd="0" destOrd="0" presId="urn:microsoft.com/office/officeart/2005/8/layout/cycle5"/>
    <dgm:cxn modelId="{83B75279-61FF-4474-A977-038DB0D46D48}" type="presOf" srcId="{D8628B0A-EB3E-4D6B-85ED-2F32CC19DC0C}" destId="{34ED35FA-2467-4E00-BDD9-4F47DCB430B3}" srcOrd="0" destOrd="0" presId="urn:microsoft.com/office/officeart/2005/8/layout/cycle5"/>
    <dgm:cxn modelId="{090788DB-B918-4A77-BFFF-2A78A421E167}" type="presOf" srcId="{7A3D044B-4880-42F1-BC1B-E092E4AB5213}" destId="{9B35D4E5-ED6D-4C95-8946-CE7F8113B29C}" srcOrd="0" destOrd="0" presId="urn:microsoft.com/office/officeart/2005/8/layout/cycle5"/>
    <dgm:cxn modelId="{AD688C27-7F09-49F7-8F94-C7812147461F}" type="presOf" srcId="{0B7367E2-E989-4600-A93A-4DA8675421D1}" destId="{E0A2A7EF-9267-441D-A70B-E1C8F213E4A4}" srcOrd="0" destOrd="0" presId="urn:microsoft.com/office/officeart/2005/8/layout/cycle5"/>
    <dgm:cxn modelId="{DA97F624-68F9-434A-8226-E95D284449A3}" type="presOf" srcId="{D6E22347-8DC7-4E38-A34F-984331D19554}" destId="{0E610F2B-2B31-4E17-8276-FDA3E19B502F}" srcOrd="0" destOrd="0" presId="urn:microsoft.com/office/officeart/2005/8/layout/cycle5"/>
    <dgm:cxn modelId="{CC40AA24-695E-4D10-9106-CC2EF203F845}" srcId="{0B7367E2-E989-4600-A93A-4DA8675421D1}" destId="{30350978-F033-4F0E-A0BB-F2FE212E2EF9}" srcOrd="0" destOrd="0" parTransId="{5C7D0016-4271-43C4-80A1-253FADA6EE82}" sibTransId="{F289F96F-CD4A-4E4D-9874-07BB72780905}"/>
    <dgm:cxn modelId="{F669E546-6174-41A9-809F-CDE6451FEFB9}" type="presOf" srcId="{30350978-F033-4F0E-A0BB-F2FE212E2EF9}" destId="{73BCAB2D-271C-4B55-B968-C40D30F7DF81}" srcOrd="0" destOrd="0" presId="urn:microsoft.com/office/officeart/2005/8/layout/cycle5"/>
    <dgm:cxn modelId="{C3E2CA0A-64B5-4573-A8E6-53AA9EF984E5}" type="presParOf" srcId="{E0A2A7EF-9267-441D-A70B-E1C8F213E4A4}" destId="{73BCAB2D-271C-4B55-B968-C40D30F7DF81}" srcOrd="0" destOrd="0" presId="urn:microsoft.com/office/officeart/2005/8/layout/cycle5"/>
    <dgm:cxn modelId="{3E5A36B9-0A42-4A30-BCDA-89220D8323F7}" type="presParOf" srcId="{E0A2A7EF-9267-441D-A70B-E1C8F213E4A4}" destId="{A07CD246-F63F-42DE-8F7F-5D69B368DF9C}" srcOrd="1" destOrd="0" presId="urn:microsoft.com/office/officeart/2005/8/layout/cycle5"/>
    <dgm:cxn modelId="{B929C8D9-2836-4923-BD73-1E7ED7047A1B}" type="presParOf" srcId="{E0A2A7EF-9267-441D-A70B-E1C8F213E4A4}" destId="{F6B6BC81-38C5-478A-B6BE-F09636C40FA0}" srcOrd="2" destOrd="0" presId="urn:microsoft.com/office/officeart/2005/8/layout/cycle5"/>
    <dgm:cxn modelId="{F2038452-6871-412C-9B26-4F4BEE409074}" type="presParOf" srcId="{E0A2A7EF-9267-441D-A70B-E1C8F213E4A4}" destId="{9B35D4E5-ED6D-4C95-8946-CE7F8113B29C}" srcOrd="3" destOrd="0" presId="urn:microsoft.com/office/officeart/2005/8/layout/cycle5"/>
    <dgm:cxn modelId="{926F6472-E9F8-4A93-860E-90E38673102F}" type="presParOf" srcId="{E0A2A7EF-9267-441D-A70B-E1C8F213E4A4}" destId="{D9B47F12-E041-478B-8BD5-74E05B5EEEBE}" srcOrd="4" destOrd="0" presId="urn:microsoft.com/office/officeart/2005/8/layout/cycle5"/>
    <dgm:cxn modelId="{F8201FF2-BC36-48C6-9D85-6373F09E5E9F}" type="presParOf" srcId="{E0A2A7EF-9267-441D-A70B-E1C8F213E4A4}" destId="{884322F7-C0B1-49C1-85B8-620606FF93FF}" srcOrd="5" destOrd="0" presId="urn:microsoft.com/office/officeart/2005/8/layout/cycle5"/>
    <dgm:cxn modelId="{C6EDD001-D2E2-4763-93DF-E194D0C20957}" type="presParOf" srcId="{E0A2A7EF-9267-441D-A70B-E1C8F213E4A4}" destId="{B38B7AA3-6F48-44AF-A958-155696FB8283}" srcOrd="6" destOrd="0" presId="urn:microsoft.com/office/officeart/2005/8/layout/cycle5"/>
    <dgm:cxn modelId="{B21AD1D0-62B7-4814-A64E-1DF2BAFD7C6E}" type="presParOf" srcId="{E0A2A7EF-9267-441D-A70B-E1C8F213E4A4}" destId="{A96210FC-9E8C-48AE-98EB-D99EFEE20640}" srcOrd="7" destOrd="0" presId="urn:microsoft.com/office/officeart/2005/8/layout/cycle5"/>
    <dgm:cxn modelId="{B3B06B57-6231-4C2A-ADE6-6E464162AF88}" type="presParOf" srcId="{E0A2A7EF-9267-441D-A70B-E1C8F213E4A4}" destId="{34ED35FA-2467-4E00-BDD9-4F47DCB430B3}" srcOrd="8" destOrd="0" presId="urn:microsoft.com/office/officeart/2005/8/layout/cycle5"/>
    <dgm:cxn modelId="{E8213D2C-6110-4FBA-AD33-3276563DDCD6}" type="presParOf" srcId="{E0A2A7EF-9267-441D-A70B-E1C8F213E4A4}" destId="{0E610F2B-2B31-4E17-8276-FDA3E19B502F}" srcOrd="9" destOrd="0" presId="urn:microsoft.com/office/officeart/2005/8/layout/cycle5"/>
    <dgm:cxn modelId="{EEE62E45-2A8C-40E5-9E20-AFDD51DBF2F8}" type="presParOf" srcId="{E0A2A7EF-9267-441D-A70B-E1C8F213E4A4}" destId="{817A7756-7505-4BAB-95FB-4CD92525A58D}" srcOrd="10" destOrd="0" presId="urn:microsoft.com/office/officeart/2005/8/layout/cycle5"/>
    <dgm:cxn modelId="{4FA5EE28-F9C7-47DE-804D-599EC7D9767E}" type="presParOf" srcId="{E0A2A7EF-9267-441D-A70B-E1C8F213E4A4}" destId="{7E0752E0-F0E4-4F21-B1DF-C146D9805D0A}"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ED2CFE-1E90-4590-B222-938DA5979004}">
      <dsp:nvSpPr>
        <dsp:cNvPr id="0" name=""/>
        <dsp:cNvSpPr/>
      </dsp:nvSpPr>
      <dsp:spPr>
        <a:xfrm>
          <a:off x="78782" y="606028"/>
          <a:ext cx="2909868" cy="29631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ru-RU" sz="3600" kern="1200" dirty="0" smtClean="0">
              <a:solidFill>
                <a:schemeClr val="bg1"/>
              </a:solidFill>
            </a:rPr>
            <a:t>Подготовка</a:t>
          </a:r>
        </a:p>
        <a:p>
          <a:pPr lvl="0" algn="l" defTabSz="1600200">
            <a:lnSpc>
              <a:spcPct val="90000"/>
            </a:lnSpc>
            <a:spcBef>
              <a:spcPct val="0"/>
            </a:spcBef>
            <a:spcAft>
              <a:spcPct val="35000"/>
            </a:spcAft>
          </a:pPr>
          <a:r>
            <a:rPr lang="ru-RU" sz="2400" kern="1200" dirty="0" smtClean="0"/>
            <a:t>Студенты</a:t>
          </a:r>
        </a:p>
        <a:p>
          <a:pPr lvl="0" algn="l" defTabSz="1600200">
            <a:lnSpc>
              <a:spcPct val="90000"/>
            </a:lnSpc>
            <a:spcBef>
              <a:spcPct val="0"/>
            </a:spcBef>
            <a:spcAft>
              <a:spcPct val="35000"/>
            </a:spcAft>
          </a:pPr>
          <a:r>
            <a:rPr lang="ru-RU" sz="2400" kern="1200" dirty="0" smtClean="0"/>
            <a:t>Преподаватели</a:t>
          </a:r>
        </a:p>
        <a:p>
          <a:pPr lvl="0" algn="l" defTabSz="1600200">
            <a:lnSpc>
              <a:spcPct val="90000"/>
            </a:lnSpc>
            <a:spcBef>
              <a:spcPct val="0"/>
            </a:spcBef>
            <a:spcAft>
              <a:spcPct val="35000"/>
            </a:spcAft>
          </a:pPr>
          <a:r>
            <a:rPr lang="ru-RU" sz="2400" kern="1200" dirty="0" smtClean="0"/>
            <a:t>Содержание</a:t>
          </a:r>
        </a:p>
      </dsp:txBody>
      <dsp:txXfrm>
        <a:off x="164009" y="691255"/>
        <a:ext cx="2739414" cy="2792697"/>
      </dsp:txXfrm>
    </dsp:sp>
    <dsp:sp modelId="{C0780953-AB0B-4E27-833F-715A1F0890EC}">
      <dsp:nvSpPr>
        <dsp:cNvPr id="0" name=""/>
        <dsp:cNvSpPr/>
      </dsp:nvSpPr>
      <dsp:spPr>
        <a:xfrm rot="3588">
          <a:off x="3230072" y="1793196"/>
          <a:ext cx="511812" cy="5928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ru-RU" sz="2500" kern="1200"/>
        </a:p>
      </dsp:txBody>
      <dsp:txXfrm>
        <a:off x="3230072" y="1911694"/>
        <a:ext cx="358268" cy="355733"/>
      </dsp:txXfrm>
    </dsp:sp>
    <dsp:sp modelId="{22B9BE53-5EBB-4CD8-BED4-F941BB11959E}">
      <dsp:nvSpPr>
        <dsp:cNvPr id="0" name=""/>
        <dsp:cNvSpPr/>
      </dsp:nvSpPr>
      <dsp:spPr>
        <a:xfrm>
          <a:off x="3954334" y="610176"/>
          <a:ext cx="3107984" cy="29631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ru-RU" sz="3600" kern="1200" dirty="0" smtClean="0">
              <a:solidFill>
                <a:schemeClr val="bg1"/>
              </a:solidFill>
            </a:rPr>
            <a:t>Процесс</a:t>
          </a:r>
        </a:p>
        <a:p>
          <a:pPr marL="0" marR="0" lvl="0" indent="0" algn="l" defTabSz="914400" eaLnBrk="1" fontAlgn="auto" latinLnBrk="0" hangingPunct="1">
            <a:lnSpc>
              <a:spcPct val="100000"/>
            </a:lnSpc>
            <a:spcBef>
              <a:spcPct val="0"/>
            </a:spcBef>
            <a:spcAft>
              <a:spcPts val="0"/>
            </a:spcAft>
            <a:buClrTx/>
            <a:buSzTx/>
            <a:buFontTx/>
            <a:buNone/>
            <a:tabLst/>
            <a:defRPr/>
          </a:pPr>
          <a:endParaRPr lang="ru-RU" sz="3600" kern="1200" dirty="0" smtClean="0"/>
        </a:p>
        <a:p>
          <a:pPr marL="0" marR="0" lvl="0" indent="0" algn="l" defTabSz="914400" eaLnBrk="1" fontAlgn="auto" latinLnBrk="0" hangingPunct="1">
            <a:lnSpc>
              <a:spcPct val="100000"/>
            </a:lnSpc>
            <a:spcBef>
              <a:spcPct val="0"/>
            </a:spcBef>
            <a:spcAft>
              <a:spcPts val="0"/>
            </a:spcAft>
            <a:buClrTx/>
            <a:buSzTx/>
            <a:buFontTx/>
            <a:buNone/>
            <a:tabLst/>
            <a:defRPr/>
          </a:pPr>
          <a:r>
            <a:rPr lang="ru-RU" sz="2400" kern="1200" dirty="0" smtClean="0"/>
            <a:t>Методы обучения</a:t>
          </a:r>
        </a:p>
        <a:p>
          <a:pPr lvl="0" defTabSz="1600200">
            <a:lnSpc>
              <a:spcPct val="90000"/>
            </a:lnSpc>
            <a:spcBef>
              <a:spcPct val="0"/>
            </a:spcBef>
            <a:spcAft>
              <a:spcPct val="35000"/>
            </a:spcAft>
          </a:pPr>
          <a:endParaRPr lang="ru-RU" sz="3600" kern="1200" dirty="0"/>
        </a:p>
      </dsp:txBody>
      <dsp:txXfrm>
        <a:off x="4041122" y="696964"/>
        <a:ext cx="2934408" cy="2789575"/>
      </dsp:txXfrm>
    </dsp:sp>
    <dsp:sp modelId="{954D2E36-6D85-4C86-B323-809B5B1CE16C}">
      <dsp:nvSpPr>
        <dsp:cNvPr id="0" name=""/>
        <dsp:cNvSpPr/>
      </dsp:nvSpPr>
      <dsp:spPr>
        <a:xfrm rot="64666">
          <a:off x="7282929" y="1833093"/>
          <a:ext cx="467864" cy="5928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ru-RU" sz="2500" kern="1200"/>
        </a:p>
      </dsp:txBody>
      <dsp:txXfrm>
        <a:off x="7282941" y="1950351"/>
        <a:ext cx="327505" cy="355733"/>
      </dsp:txXfrm>
    </dsp:sp>
    <dsp:sp modelId="{F5E84E52-2372-4F92-BE64-439FCE4CDD15}">
      <dsp:nvSpPr>
        <dsp:cNvPr id="0" name=""/>
        <dsp:cNvSpPr/>
      </dsp:nvSpPr>
      <dsp:spPr>
        <a:xfrm>
          <a:off x="7944926" y="681500"/>
          <a:ext cx="2709218" cy="29631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ru-RU" sz="3600" kern="1200" dirty="0" smtClean="0">
              <a:solidFill>
                <a:schemeClr val="bg1"/>
              </a:solidFill>
            </a:rPr>
            <a:t>Результат</a:t>
          </a:r>
        </a:p>
        <a:p>
          <a:pPr lvl="0" algn="ctr" defTabSz="1600200">
            <a:lnSpc>
              <a:spcPct val="90000"/>
            </a:lnSpc>
            <a:spcBef>
              <a:spcPct val="0"/>
            </a:spcBef>
            <a:spcAft>
              <a:spcPct val="35000"/>
            </a:spcAft>
          </a:pPr>
          <a:endParaRPr lang="ru-RU" sz="2400" kern="1200" dirty="0" smtClean="0"/>
        </a:p>
        <a:p>
          <a:pPr lvl="0" algn="ctr" defTabSz="1600200">
            <a:lnSpc>
              <a:spcPct val="90000"/>
            </a:lnSpc>
            <a:spcBef>
              <a:spcPct val="0"/>
            </a:spcBef>
            <a:spcAft>
              <a:spcPct val="35000"/>
            </a:spcAft>
          </a:pPr>
          <a:r>
            <a:rPr lang="ru-RU" sz="2400" kern="1200" dirty="0" smtClean="0"/>
            <a:t>Компетенции на выходе</a:t>
          </a:r>
        </a:p>
        <a:p>
          <a:pPr lvl="0" algn="ctr" defTabSz="1600200">
            <a:lnSpc>
              <a:spcPct val="90000"/>
            </a:lnSpc>
            <a:spcBef>
              <a:spcPct val="0"/>
            </a:spcBef>
            <a:spcAft>
              <a:spcPct val="35000"/>
            </a:spcAft>
          </a:pPr>
          <a:endParaRPr lang="ru-RU" sz="3700" kern="1200" dirty="0"/>
        </a:p>
      </dsp:txBody>
      <dsp:txXfrm>
        <a:off x="8024276" y="760850"/>
        <a:ext cx="2550518" cy="28044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BCAB2D-271C-4B55-B968-C40D30F7DF81}">
      <dsp:nvSpPr>
        <dsp:cNvPr id="0" name=""/>
        <dsp:cNvSpPr/>
      </dsp:nvSpPr>
      <dsp:spPr>
        <a:xfrm>
          <a:off x="1820415" y="8962"/>
          <a:ext cx="1692804" cy="11003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ru-RU" sz="4100" kern="1200" dirty="0" smtClean="0"/>
            <a:t>Что</a:t>
          </a:r>
          <a:endParaRPr lang="ru-RU" sz="4100" kern="1200" dirty="0"/>
        </a:p>
      </dsp:txBody>
      <dsp:txXfrm>
        <a:off x="1874128" y="62675"/>
        <a:ext cx="1585378" cy="992896"/>
      </dsp:txXfrm>
    </dsp:sp>
    <dsp:sp modelId="{F6B6BC81-38C5-478A-B6BE-F09636C40FA0}">
      <dsp:nvSpPr>
        <dsp:cNvPr id="0" name=""/>
        <dsp:cNvSpPr/>
      </dsp:nvSpPr>
      <dsp:spPr>
        <a:xfrm>
          <a:off x="846423" y="559124"/>
          <a:ext cx="3640788" cy="3640788"/>
        </a:xfrm>
        <a:custGeom>
          <a:avLst/>
          <a:gdLst/>
          <a:ahLst/>
          <a:cxnLst/>
          <a:rect l="0" t="0" r="0" b="0"/>
          <a:pathLst>
            <a:path>
              <a:moveTo>
                <a:pt x="2901229" y="355596"/>
              </a:moveTo>
              <a:arcTo wR="1820394" hR="1820394" stAng="18385358" swAng="1636262"/>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9B35D4E5-ED6D-4C95-8946-CE7F8113B29C}">
      <dsp:nvSpPr>
        <dsp:cNvPr id="0" name=""/>
        <dsp:cNvSpPr/>
      </dsp:nvSpPr>
      <dsp:spPr>
        <a:xfrm>
          <a:off x="3640809" y="1829357"/>
          <a:ext cx="1692804" cy="11003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ru-RU" sz="4100" kern="1200" dirty="0" smtClean="0"/>
            <a:t>Как</a:t>
          </a:r>
          <a:endParaRPr lang="ru-RU" sz="4100" kern="1200" dirty="0"/>
        </a:p>
      </dsp:txBody>
      <dsp:txXfrm>
        <a:off x="3694522" y="1883070"/>
        <a:ext cx="1585378" cy="992896"/>
      </dsp:txXfrm>
    </dsp:sp>
    <dsp:sp modelId="{884322F7-C0B1-49C1-85B8-620606FF93FF}">
      <dsp:nvSpPr>
        <dsp:cNvPr id="0" name=""/>
        <dsp:cNvSpPr/>
      </dsp:nvSpPr>
      <dsp:spPr>
        <a:xfrm>
          <a:off x="846423" y="559124"/>
          <a:ext cx="3640788" cy="3640788"/>
        </a:xfrm>
        <a:custGeom>
          <a:avLst/>
          <a:gdLst/>
          <a:ahLst/>
          <a:cxnLst/>
          <a:rect l="0" t="0" r="0" b="0"/>
          <a:pathLst>
            <a:path>
              <a:moveTo>
                <a:pt x="3452263" y="2627139"/>
              </a:moveTo>
              <a:arcTo wR="1820394" hR="1820394" stAng="1578381" swAng="1636262"/>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B38B7AA3-6F48-44AF-A958-155696FB8283}">
      <dsp:nvSpPr>
        <dsp:cNvPr id="0" name=""/>
        <dsp:cNvSpPr/>
      </dsp:nvSpPr>
      <dsp:spPr>
        <a:xfrm>
          <a:off x="1820415" y="3649751"/>
          <a:ext cx="1692804" cy="11003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ru-RU" sz="4100" kern="1200" dirty="0" smtClean="0"/>
            <a:t>Кто</a:t>
          </a:r>
          <a:endParaRPr lang="ru-RU" sz="4100" kern="1200" dirty="0"/>
        </a:p>
      </dsp:txBody>
      <dsp:txXfrm>
        <a:off x="1874128" y="3703464"/>
        <a:ext cx="1585378" cy="992896"/>
      </dsp:txXfrm>
    </dsp:sp>
    <dsp:sp modelId="{34ED35FA-2467-4E00-BDD9-4F47DCB430B3}">
      <dsp:nvSpPr>
        <dsp:cNvPr id="0" name=""/>
        <dsp:cNvSpPr/>
      </dsp:nvSpPr>
      <dsp:spPr>
        <a:xfrm>
          <a:off x="846423" y="559124"/>
          <a:ext cx="3640788" cy="3640788"/>
        </a:xfrm>
        <a:custGeom>
          <a:avLst/>
          <a:gdLst/>
          <a:ahLst/>
          <a:cxnLst/>
          <a:rect l="0" t="0" r="0" b="0"/>
          <a:pathLst>
            <a:path>
              <a:moveTo>
                <a:pt x="739559" y="3285191"/>
              </a:moveTo>
              <a:arcTo wR="1820394" hR="1820394" stAng="7585358" swAng="1636262"/>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0E610F2B-2B31-4E17-8276-FDA3E19B502F}">
      <dsp:nvSpPr>
        <dsp:cNvPr id="0" name=""/>
        <dsp:cNvSpPr/>
      </dsp:nvSpPr>
      <dsp:spPr>
        <a:xfrm>
          <a:off x="21" y="1829357"/>
          <a:ext cx="1692804" cy="11003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ru-RU" sz="4100" kern="1200" dirty="0" smtClean="0"/>
            <a:t>Когда</a:t>
          </a:r>
          <a:endParaRPr lang="ru-RU" sz="4100" kern="1200" dirty="0"/>
        </a:p>
      </dsp:txBody>
      <dsp:txXfrm>
        <a:off x="53734" y="1883070"/>
        <a:ext cx="1585378" cy="992896"/>
      </dsp:txXfrm>
    </dsp:sp>
    <dsp:sp modelId="{7E0752E0-F0E4-4F21-B1DF-C146D9805D0A}">
      <dsp:nvSpPr>
        <dsp:cNvPr id="0" name=""/>
        <dsp:cNvSpPr/>
      </dsp:nvSpPr>
      <dsp:spPr>
        <a:xfrm>
          <a:off x="846423" y="559124"/>
          <a:ext cx="3640788" cy="3640788"/>
        </a:xfrm>
        <a:custGeom>
          <a:avLst/>
          <a:gdLst/>
          <a:ahLst/>
          <a:cxnLst/>
          <a:rect l="0" t="0" r="0" b="0"/>
          <a:pathLst>
            <a:path>
              <a:moveTo>
                <a:pt x="188524" y="1013649"/>
              </a:moveTo>
              <a:arcTo wR="1820394" hR="1820394" stAng="12378381" swAng="1636262"/>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BCAB2D-271C-4B55-B968-C40D30F7DF81}">
      <dsp:nvSpPr>
        <dsp:cNvPr id="0" name=""/>
        <dsp:cNvSpPr/>
      </dsp:nvSpPr>
      <dsp:spPr>
        <a:xfrm>
          <a:off x="1865990" y="1940"/>
          <a:ext cx="1601653" cy="10410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ru-RU" sz="3900" kern="1200" dirty="0" smtClean="0"/>
            <a:t>Что</a:t>
          </a:r>
          <a:endParaRPr lang="ru-RU" sz="3900" kern="1200" dirty="0"/>
        </a:p>
      </dsp:txBody>
      <dsp:txXfrm>
        <a:off x="1916811" y="52761"/>
        <a:ext cx="1500011" cy="939432"/>
      </dsp:txXfrm>
    </dsp:sp>
    <dsp:sp modelId="{F6B6BC81-38C5-478A-B6BE-F09636C40FA0}">
      <dsp:nvSpPr>
        <dsp:cNvPr id="0" name=""/>
        <dsp:cNvSpPr/>
      </dsp:nvSpPr>
      <dsp:spPr>
        <a:xfrm>
          <a:off x="948466" y="522477"/>
          <a:ext cx="3436702" cy="3436702"/>
        </a:xfrm>
        <a:custGeom>
          <a:avLst/>
          <a:gdLst/>
          <a:ahLst/>
          <a:cxnLst/>
          <a:rect l="0" t="0" r="0" b="0"/>
          <a:pathLst>
            <a:path>
              <a:moveTo>
                <a:pt x="2739794" y="336546"/>
              </a:moveTo>
              <a:arcTo wR="1718351" hR="1718351" stAng="18388331" swAng="1631992"/>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9B35D4E5-ED6D-4C95-8946-CE7F8113B29C}">
      <dsp:nvSpPr>
        <dsp:cNvPr id="0" name=""/>
        <dsp:cNvSpPr/>
      </dsp:nvSpPr>
      <dsp:spPr>
        <a:xfrm>
          <a:off x="3584342" y="1720291"/>
          <a:ext cx="1601653" cy="10410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ru-RU" sz="3900" kern="1200" dirty="0" smtClean="0"/>
            <a:t>Как</a:t>
          </a:r>
          <a:endParaRPr lang="ru-RU" sz="3900" kern="1200" dirty="0"/>
        </a:p>
      </dsp:txBody>
      <dsp:txXfrm>
        <a:off x="3635163" y="1771112"/>
        <a:ext cx="1500011" cy="939432"/>
      </dsp:txXfrm>
    </dsp:sp>
    <dsp:sp modelId="{884322F7-C0B1-49C1-85B8-620606FF93FF}">
      <dsp:nvSpPr>
        <dsp:cNvPr id="0" name=""/>
        <dsp:cNvSpPr/>
      </dsp:nvSpPr>
      <dsp:spPr>
        <a:xfrm>
          <a:off x="948466" y="522477"/>
          <a:ext cx="3436702" cy="3436702"/>
        </a:xfrm>
        <a:custGeom>
          <a:avLst/>
          <a:gdLst/>
          <a:ahLst/>
          <a:cxnLst/>
          <a:rect l="0" t="0" r="0" b="0"/>
          <a:pathLst>
            <a:path>
              <a:moveTo>
                <a:pt x="3258457" y="2480454"/>
              </a:moveTo>
              <a:arcTo wR="1718351" hR="1718351" stAng="1579678" swAng="1631992"/>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B38B7AA3-6F48-44AF-A958-155696FB8283}">
      <dsp:nvSpPr>
        <dsp:cNvPr id="0" name=""/>
        <dsp:cNvSpPr/>
      </dsp:nvSpPr>
      <dsp:spPr>
        <a:xfrm>
          <a:off x="1865990" y="3438642"/>
          <a:ext cx="1601653" cy="10410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ru-RU" sz="3900" kern="1200" dirty="0" smtClean="0"/>
            <a:t>Кто</a:t>
          </a:r>
          <a:endParaRPr lang="ru-RU" sz="3900" kern="1200" dirty="0"/>
        </a:p>
      </dsp:txBody>
      <dsp:txXfrm>
        <a:off x="1916811" y="3489463"/>
        <a:ext cx="1500011" cy="939432"/>
      </dsp:txXfrm>
    </dsp:sp>
    <dsp:sp modelId="{34ED35FA-2467-4E00-BDD9-4F47DCB430B3}">
      <dsp:nvSpPr>
        <dsp:cNvPr id="0" name=""/>
        <dsp:cNvSpPr/>
      </dsp:nvSpPr>
      <dsp:spPr>
        <a:xfrm>
          <a:off x="948466" y="522477"/>
          <a:ext cx="3436702" cy="3436702"/>
        </a:xfrm>
        <a:custGeom>
          <a:avLst/>
          <a:gdLst/>
          <a:ahLst/>
          <a:cxnLst/>
          <a:rect l="0" t="0" r="0" b="0"/>
          <a:pathLst>
            <a:path>
              <a:moveTo>
                <a:pt x="696907" y="3100155"/>
              </a:moveTo>
              <a:arcTo wR="1718351" hR="1718351" stAng="7588331" swAng="1631992"/>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0E610F2B-2B31-4E17-8276-FDA3E19B502F}">
      <dsp:nvSpPr>
        <dsp:cNvPr id="0" name=""/>
        <dsp:cNvSpPr/>
      </dsp:nvSpPr>
      <dsp:spPr>
        <a:xfrm>
          <a:off x="147639" y="1720291"/>
          <a:ext cx="1601653" cy="10410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ru-RU" sz="3900" kern="1200" dirty="0" smtClean="0"/>
            <a:t>Когда</a:t>
          </a:r>
          <a:endParaRPr lang="ru-RU" sz="3900" kern="1200" dirty="0"/>
        </a:p>
      </dsp:txBody>
      <dsp:txXfrm>
        <a:off x="198460" y="1771112"/>
        <a:ext cx="1500011" cy="939432"/>
      </dsp:txXfrm>
    </dsp:sp>
    <dsp:sp modelId="{7E0752E0-F0E4-4F21-B1DF-C146D9805D0A}">
      <dsp:nvSpPr>
        <dsp:cNvPr id="0" name=""/>
        <dsp:cNvSpPr/>
      </dsp:nvSpPr>
      <dsp:spPr>
        <a:xfrm>
          <a:off x="948466" y="522477"/>
          <a:ext cx="3436702" cy="3436702"/>
        </a:xfrm>
        <a:custGeom>
          <a:avLst/>
          <a:gdLst/>
          <a:ahLst/>
          <a:cxnLst/>
          <a:rect l="0" t="0" r="0" b="0"/>
          <a:pathLst>
            <a:path>
              <a:moveTo>
                <a:pt x="178244" y="956247"/>
              </a:moveTo>
              <a:arcTo wR="1718351" hR="1718351" stAng="12379678" swAng="1631992"/>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2E090A-10EF-4B63-975F-FBE07C0E73D2}">
      <dsp:nvSpPr>
        <dsp:cNvPr id="0" name=""/>
        <dsp:cNvSpPr/>
      </dsp:nvSpPr>
      <dsp:spPr>
        <a:xfrm>
          <a:off x="5257800" y="1852864"/>
          <a:ext cx="3719932" cy="645608"/>
        </a:xfrm>
        <a:custGeom>
          <a:avLst/>
          <a:gdLst/>
          <a:ahLst/>
          <a:cxnLst/>
          <a:rect l="0" t="0" r="0" b="0"/>
          <a:pathLst>
            <a:path>
              <a:moveTo>
                <a:pt x="0" y="0"/>
              </a:moveTo>
              <a:lnTo>
                <a:pt x="0" y="322804"/>
              </a:lnTo>
              <a:lnTo>
                <a:pt x="3719932" y="322804"/>
              </a:lnTo>
              <a:lnTo>
                <a:pt x="3719932" y="6456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B2CABC-C384-41CB-81E8-C6CA7FC4CEE3}">
      <dsp:nvSpPr>
        <dsp:cNvPr id="0" name=""/>
        <dsp:cNvSpPr/>
      </dsp:nvSpPr>
      <dsp:spPr>
        <a:xfrm>
          <a:off x="5212080" y="1852864"/>
          <a:ext cx="91440" cy="645608"/>
        </a:xfrm>
        <a:custGeom>
          <a:avLst/>
          <a:gdLst/>
          <a:ahLst/>
          <a:cxnLst/>
          <a:rect l="0" t="0" r="0" b="0"/>
          <a:pathLst>
            <a:path>
              <a:moveTo>
                <a:pt x="45720" y="0"/>
              </a:moveTo>
              <a:lnTo>
                <a:pt x="45720" y="6456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9F6319-92CE-49F2-B39D-655D65448F12}">
      <dsp:nvSpPr>
        <dsp:cNvPr id="0" name=""/>
        <dsp:cNvSpPr/>
      </dsp:nvSpPr>
      <dsp:spPr>
        <a:xfrm>
          <a:off x="1537867" y="1852864"/>
          <a:ext cx="3719932" cy="645608"/>
        </a:xfrm>
        <a:custGeom>
          <a:avLst/>
          <a:gdLst/>
          <a:ahLst/>
          <a:cxnLst/>
          <a:rect l="0" t="0" r="0" b="0"/>
          <a:pathLst>
            <a:path>
              <a:moveTo>
                <a:pt x="3719932" y="0"/>
              </a:moveTo>
              <a:lnTo>
                <a:pt x="3719932" y="322804"/>
              </a:lnTo>
              <a:lnTo>
                <a:pt x="0" y="322804"/>
              </a:lnTo>
              <a:lnTo>
                <a:pt x="0" y="6456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CAF5EE-5D2E-44AB-A1A0-2D9AEE10245A}">
      <dsp:nvSpPr>
        <dsp:cNvPr id="0" name=""/>
        <dsp:cNvSpPr/>
      </dsp:nvSpPr>
      <dsp:spPr>
        <a:xfrm>
          <a:off x="3720638" y="315702"/>
          <a:ext cx="3074323" cy="15371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ru-RU" sz="2500" kern="1200" dirty="0" smtClean="0"/>
            <a:t>Основные подходы</a:t>
          </a:r>
          <a:endParaRPr lang="ru-RU" sz="2500" kern="1200" dirty="0"/>
        </a:p>
      </dsp:txBody>
      <dsp:txXfrm>
        <a:off x="3720638" y="315702"/>
        <a:ext cx="3074323" cy="1537161"/>
      </dsp:txXfrm>
    </dsp:sp>
    <dsp:sp modelId="{9B56A81F-C91A-41C0-BBE9-E1847BCB32B7}">
      <dsp:nvSpPr>
        <dsp:cNvPr id="0" name=""/>
        <dsp:cNvSpPr/>
      </dsp:nvSpPr>
      <dsp:spPr>
        <a:xfrm>
          <a:off x="706" y="2498473"/>
          <a:ext cx="3074323" cy="15371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ru-RU" sz="2500" kern="1200" dirty="0" smtClean="0"/>
            <a:t>Внутри каждого курса</a:t>
          </a:r>
          <a:endParaRPr lang="ru-RU" sz="2500" kern="1200" dirty="0"/>
        </a:p>
      </dsp:txBody>
      <dsp:txXfrm>
        <a:off x="706" y="2498473"/>
        <a:ext cx="3074323" cy="1537161"/>
      </dsp:txXfrm>
    </dsp:sp>
    <dsp:sp modelId="{18504891-A1F4-4593-AEBE-2FAC0FD87346}">
      <dsp:nvSpPr>
        <dsp:cNvPr id="0" name=""/>
        <dsp:cNvSpPr/>
      </dsp:nvSpPr>
      <dsp:spPr>
        <a:xfrm>
          <a:off x="3720638" y="2498473"/>
          <a:ext cx="3074323" cy="15371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ru-RU" sz="2500" kern="1200" dirty="0" smtClean="0"/>
            <a:t>Специальные курсы</a:t>
          </a:r>
          <a:endParaRPr lang="ru-RU" sz="2500" kern="1200" dirty="0"/>
        </a:p>
      </dsp:txBody>
      <dsp:txXfrm>
        <a:off x="3720638" y="2498473"/>
        <a:ext cx="3074323" cy="1537161"/>
      </dsp:txXfrm>
    </dsp:sp>
    <dsp:sp modelId="{94459DD9-1A90-45F4-A39B-5B8E4F060DC1}">
      <dsp:nvSpPr>
        <dsp:cNvPr id="0" name=""/>
        <dsp:cNvSpPr/>
      </dsp:nvSpPr>
      <dsp:spPr>
        <a:xfrm>
          <a:off x="7440570" y="2498473"/>
          <a:ext cx="3074323" cy="15371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ru-RU" sz="2500" kern="1200" dirty="0" smtClean="0"/>
            <a:t>Специализированные программы</a:t>
          </a:r>
          <a:endParaRPr lang="ru-RU" sz="2500" kern="1200" dirty="0"/>
        </a:p>
      </dsp:txBody>
      <dsp:txXfrm>
        <a:off x="7440570" y="2498473"/>
        <a:ext cx="3074323" cy="153716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BCAB2D-271C-4B55-B968-C40D30F7DF81}">
      <dsp:nvSpPr>
        <dsp:cNvPr id="0" name=""/>
        <dsp:cNvSpPr/>
      </dsp:nvSpPr>
      <dsp:spPr>
        <a:xfrm>
          <a:off x="1820415" y="8962"/>
          <a:ext cx="1692804" cy="11003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ru-RU" sz="4100" kern="1200" dirty="0" smtClean="0"/>
            <a:t>Что</a:t>
          </a:r>
          <a:endParaRPr lang="ru-RU" sz="4100" kern="1200" dirty="0"/>
        </a:p>
      </dsp:txBody>
      <dsp:txXfrm>
        <a:off x="1874128" y="62675"/>
        <a:ext cx="1585378" cy="992896"/>
      </dsp:txXfrm>
    </dsp:sp>
    <dsp:sp modelId="{F6B6BC81-38C5-478A-B6BE-F09636C40FA0}">
      <dsp:nvSpPr>
        <dsp:cNvPr id="0" name=""/>
        <dsp:cNvSpPr/>
      </dsp:nvSpPr>
      <dsp:spPr>
        <a:xfrm>
          <a:off x="846423" y="559124"/>
          <a:ext cx="3640788" cy="3640788"/>
        </a:xfrm>
        <a:custGeom>
          <a:avLst/>
          <a:gdLst/>
          <a:ahLst/>
          <a:cxnLst/>
          <a:rect l="0" t="0" r="0" b="0"/>
          <a:pathLst>
            <a:path>
              <a:moveTo>
                <a:pt x="2901229" y="355596"/>
              </a:moveTo>
              <a:arcTo wR="1820394" hR="1820394" stAng="18385358" swAng="1636262"/>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9B35D4E5-ED6D-4C95-8946-CE7F8113B29C}">
      <dsp:nvSpPr>
        <dsp:cNvPr id="0" name=""/>
        <dsp:cNvSpPr/>
      </dsp:nvSpPr>
      <dsp:spPr>
        <a:xfrm>
          <a:off x="3640809" y="1829357"/>
          <a:ext cx="1692804" cy="11003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ru-RU" sz="4100" kern="1200" dirty="0" smtClean="0"/>
            <a:t>Как</a:t>
          </a:r>
          <a:endParaRPr lang="ru-RU" sz="4100" kern="1200" dirty="0"/>
        </a:p>
      </dsp:txBody>
      <dsp:txXfrm>
        <a:off x="3694522" y="1883070"/>
        <a:ext cx="1585378" cy="992896"/>
      </dsp:txXfrm>
    </dsp:sp>
    <dsp:sp modelId="{884322F7-C0B1-49C1-85B8-620606FF93FF}">
      <dsp:nvSpPr>
        <dsp:cNvPr id="0" name=""/>
        <dsp:cNvSpPr/>
      </dsp:nvSpPr>
      <dsp:spPr>
        <a:xfrm>
          <a:off x="846423" y="559124"/>
          <a:ext cx="3640788" cy="3640788"/>
        </a:xfrm>
        <a:custGeom>
          <a:avLst/>
          <a:gdLst/>
          <a:ahLst/>
          <a:cxnLst/>
          <a:rect l="0" t="0" r="0" b="0"/>
          <a:pathLst>
            <a:path>
              <a:moveTo>
                <a:pt x="3452263" y="2627139"/>
              </a:moveTo>
              <a:arcTo wR="1820394" hR="1820394" stAng="1578381" swAng="1636262"/>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B38B7AA3-6F48-44AF-A958-155696FB8283}">
      <dsp:nvSpPr>
        <dsp:cNvPr id="0" name=""/>
        <dsp:cNvSpPr/>
      </dsp:nvSpPr>
      <dsp:spPr>
        <a:xfrm>
          <a:off x="1820415" y="3649751"/>
          <a:ext cx="1692804" cy="11003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ru-RU" sz="4100" kern="1200" dirty="0" smtClean="0"/>
            <a:t>Кто</a:t>
          </a:r>
          <a:endParaRPr lang="ru-RU" sz="4100" kern="1200" dirty="0"/>
        </a:p>
      </dsp:txBody>
      <dsp:txXfrm>
        <a:off x="1874128" y="3703464"/>
        <a:ext cx="1585378" cy="992896"/>
      </dsp:txXfrm>
    </dsp:sp>
    <dsp:sp modelId="{34ED35FA-2467-4E00-BDD9-4F47DCB430B3}">
      <dsp:nvSpPr>
        <dsp:cNvPr id="0" name=""/>
        <dsp:cNvSpPr/>
      </dsp:nvSpPr>
      <dsp:spPr>
        <a:xfrm>
          <a:off x="846423" y="559124"/>
          <a:ext cx="3640788" cy="3640788"/>
        </a:xfrm>
        <a:custGeom>
          <a:avLst/>
          <a:gdLst/>
          <a:ahLst/>
          <a:cxnLst/>
          <a:rect l="0" t="0" r="0" b="0"/>
          <a:pathLst>
            <a:path>
              <a:moveTo>
                <a:pt x="739559" y="3285191"/>
              </a:moveTo>
              <a:arcTo wR="1820394" hR="1820394" stAng="7585358" swAng="1636262"/>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0E610F2B-2B31-4E17-8276-FDA3E19B502F}">
      <dsp:nvSpPr>
        <dsp:cNvPr id="0" name=""/>
        <dsp:cNvSpPr/>
      </dsp:nvSpPr>
      <dsp:spPr>
        <a:xfrm>
          <a:off x="21" y="1829357"/>
          <a:ext cx="1692804" cy="11003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ru-RU" sz="4100" kern="1200" dirty="0" smtClean="0"/>
            <a:t>Когда</a:t>
          </a:r>
          <a:endParaRPr lang="ru-RU" sz="4100" kern="1200" dirty="0"/>
        </a:p>
      </dsp:txBody>
      <dsp:txXfrm>
        <a:off x="53734" y="1883070"/>
        <a:ext cx="1585378" cy="992896"/>
      </dsp:txXfrm>
    </dsp:sp>
    <dsp:sp modelId="{7E0752E0-F0E4-4F21-B1DF-C146D9805D0A}">
      <dsp:nvSpPr>
        <dsp:cNvPr id="0" name=""/>
        <dsp:cNvSpPr/>
      </dsp:nvSpPr>
      <dsp:spPr>
        <a:xfrm>
          <a:off x="846423" y="559124"/>
          <a:ext cx="3640788" cy="3640788"/>
        </a:xfrm>
        <a:custGeom>
          <a:avLst/>
          <a:gdLst/>
          <a:ahLst/>
          <a:cxnLst/>
          <a:rect l="0" t="0" r="0" b="0"/>
          <a:pathLst>
            <a:path>
              <a:moveTo>
                <a:pt x="188524" y="1013649"/>
              </a:moveTo>
              <a:arcTo wR="1820394" hR="1820394" stAng="12378381" swAng="1636262"/>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29761" y="0"/>
            <a:ext cx="2929837" cy="498852"/>
          </a:xfrm>
          <a:prstGeom prst="rect">
            <a:avLst/>
          </a:prstGeom>
        </p:spPr>
        <p:txBody>
          <a:bodyPr vert="horz" lIns="91440" tIns="45720" rIns="91440" bIns="45720" rtlCol="0"/>
          <a:lstStyle>
            <a:lvl1pPr algn="r">
              <a:defRPr sz="1200"/>
            </a:lvl1pPr>
          </a:lstStyle>
          <a:p>
            <a:fld id="{CAC97D9B-1BB0-491E-B958-EE6B72EF8C10}" type="datetimeFigureOut">
              <a:rPr lang="ru-RU" smtClean="0"/>
              <a:pPr/>
              <a:t>15.10.2018</a:t>
            </a:fld>
            <a:endParaRPr lang="ru-RU"/>
          </a:p>
        </p:txBody>
      </p:sp>
      <p:sp>
        <p:nvSpPr>
          <p:cNvPr id="4" name="Нижний колонтитул 3"/>
          <p:cNvSpPr>
            <a:spLocks noGrp="1"/>
          </p:cNvSpPr>
          <p:nvPr>
            <p:ph type="ftr" sz="quarter" idx="2"/>
          </p:nvPr>
        </p:nvSpPr>
        <p:spPr>
          <a:xfrm>
            <a:off x="0" y="9443662"/>
            <a:ext cx="2929837" cy="498851"/>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29761" y="9443662"/>
            <a:ext cx="2929837" cy="498851"/>
          </a:xfrm>
          <a:prstGeom prst="rect">
            <a:avLst/>
          </a:prstGeom>
        </p:spPr>
        <p:txBody>
          <a:bodyPr vert="horz" lIns="91440" tIns="45720" rIns="91440" bIns="45720" rtlCol="0" anchor="b"/>
          <a:lstStyle>
            <a:lvl1pPr algn="r">
              <a:defRPr sz="1200"/>
            </a:lvl1pPr>
          </a:lstStyle>
          <a:p>
            <a:fld id="{7D4F4B3E-09F1-481A-B982-B2C69C65FC6C}" type="slidenum">
              <a:rPr lang="ru-RU" smtClean="0"/>
              <a:pPr/>
              <a:t>‹#›</a:t>
            </a:fld>
            <a:endParaRPr lang="ru-RU"/>
          </a:p>
        </p:txBody>
      </p:sp>
    </p:spTree>
    <p:extLst>
      <p:ext uri="{BB962C8B-B14F-4D97-AF65-F5344CB8AC3E}">
        <p14:creationId xmlns:p14="http://schemas.microsoft.com/office/powerpoint/2010/main" val="5037888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DA9DBFB-91DB-407D-8660-4C8F16BCF96E}" type="datetimeFigureOut">
              <a:rPr lang="ru-RU" smtClean="0"/>
              <a:pPr/>
              <a:t>15.10.2018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C5DB24-7265-43A8-AE52-60A6EFF6600C}" type="slidenum">
              <a:rPr lang="ru-RU" smtClean="0"/>
              <a:pPr/>
              <a:t>‹#›</a:t>
            </a:fld>
            <a:endParaRPr lang="ru-RU"/>
          </a:p>
        </p:txBody>
      </p:sp>
    </p:spTree>
    <p:extLst>
      <p:ext uri="{BB962C8B-B14F-4D97-AF65-F5344CB8AC3E}">
        <p14:creationId xmlns:p14="http://schemas.microsoft.com/office/powerpoint/2010/main" val="334305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DA9DBFB-91DB-407D-8660-4C8F16BCF96E}" type="datetimeFigureOut">
              <a:rPr lang="ru-RU" smtClean="0"/>
              <a:pPr/>
              <a:t>15.10.2018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C5DB24-7265-43A8-AE52-60A6EFF6600C}" type="slidenum">
              <a:rPr lang="ru-RU" smtClean="0"/>
              <a:pPr/>
              <a:t>‹#›</a:t>
            </a:fld>
            <a:endParaRPr lang="ru-RU"/>
          </a:p>
        </p:txBody>
      </p:sp>
    </p:spTree>
    <p:extLst>
      <p:ext uri="{BB962C8B-B14F-4D97-AF65-F5344CB8AC3E}">
        <p14:creationId xmlns:p14="http://schemas.microsoft.com/office/powerpoint/2010/main" val="698978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DA9DBFB-91DB-407D-8660-4C8F16BCF96E}" type="datetimeFigureOut">
              <a:rPr lang="ru-RU" smtClean="0"/>
              <a:pPr/>
              <a:t>15.10.2018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C5DB24-7265-43A8-AE52-60A6EFF6600C}" type="slidenum">
              <a:rPr lang="ru-RU" smtClean="0"/>
              <a:pPr/>
              <a:t>‹#›</a:t>
            </a:fld>
            <a:endParaRPr lang="ru-RU"/>
          </a:p>
        </p:txBody>
      </p:sp>
    </p:spTree>
    <p:extLst>
      <p:ext uri="{BB962C8B-B14F-4D97-AF65-F5344CB8AC3E}">
        <p14:creationId xmlns:p14="http://schemas.microsoft.com/office/powerpoint/2010/main" val="1035909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DA9DBFB-91DB-407D-8660-4C8F16BCF96E}" type="datetimeFigureOut">
              <a:rPr lang="ru-RU" smtClean="0"/>
              <a:pPr/>
              <a:t>15.10.2018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C5DB24-7265-43A8-AE52-60A6EFF6600C}" type="slidenum">
              <a:rPr lang="ru-RU" smtClean="0"/>
              <a:pPr/>
              <a:t>‹#›</a:t>
            </a:fld>
            <a:endParaRPr lang="ru-RU"/>
          </a:p>
        </p:txBody>
      </p:sp>
    </p:spTree>
    <p:extLst>
      <p:ext uri="{BB962C8B-B14F-4D97-AF65-F5344CB8AC3E}">
        <p14:creationId xmlns:p14="http://schemas.microsoft.com/office/powerpoint/2010/main" val="77863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DA9DBFB-91DB-407D-8660-4C8F16BCF96E}" type="datetimeFigureOut">
              <a:rPr lang="ru-RU" smtClean="0"/>
              <a:pPr/>
              <a:t>15.10.2018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C5DB24-7265-43A8-AE52-60A6EFF6600C}" type="slidenum">
              <a:rPr lang="ru-RU" smtClean="0"/>
              <a:pPr/>
              <a:t>‹#›</a:t>
            </a:fld>
            <a:endParaRPr lang="ru-RU"/>
          </a:p>
        </p:txBody>
      </p:sp>
    </p:spTree>
    <p:extLst>
      <p:ext uri="{BB962C8B-B14F-4D97-AF65-F5344CB8AC3E}">
        <p14:creationId xmlns:p14="http://schemas.microsoft.com/office/powerpoint/2010/main" val="404012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DA9DBFB-91DB-407D-8660-4C8F16BCF96E}" type="datetimeFigureOut">
              <a:rPr lang="ru-RU" smtClean="0"/>
              <a:pPr/>
              <a:t>15.10.2018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EC5DB24-7265-43A8-AE52-60A6EFF6600C}" type="slidenum">
              <a:rPr lang="ru-RU" smtClean="0"/>
              <a:pPr/>
              <a:t>‹#›</a:t>
            </a:fld>
            <a:endParaRPr lang="ru-RU"/>
          </a:p>
        </p:txBody>
      </p:sp>
    </p:spTree>
    <p:extLst>
      <p:ext uri="{BB962C8B-B14F-4D97-AF65-F5344CB8AC3E}">
        <p14:creationId xmlns:p14="http://schemas.microsoft.com/office/powerpoint/2010/main" val="3778335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DA9DBFB-91DB-407D-8660-4C8F16BCF96E}" type="datetimeFigureOut">
              <a:rPr lang="ru-RU" smtClean="0"/>
              <a:pPr/>
              <a:t>15.10.2018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EC5DB24-7265-43A8-AE52-60A6EFF6600C}" type="slidenum">
              <a:rPr lang="ru-RU" smtClean="0"/>
              <a:pPr/>
              <a:t>‹#›</a:t>
            </a:fld>
            <a:endParaRPr lang="ru-RU"/>
          </a:p>
        </p:txBody>
      </p:sp>
    </p:spTree>
    <p:extLst>
      <p:ext uri="{BB962C8B-B14F-4D97-AF65-F5344CB8AC3E}">
        <p14:creationId xmlns:p14="http://schemas.microsoft.com/office/powerpoint/2010/main" val="1384027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DA9DBFB-91DB-407D-8660-4C8F16BCF96E}" type="datetimeFigureOut">
              <a:rPr lang="ru-RU" smtClean="0"/>
              <a:pPr/>
              <a:t>15.10.2018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EC5DB24-7265-43A8-AE52-60A6EFF6600C}" type="slidenum">
              <a:rPr lang="ru-RU" smtClean="0"/>
              <a:pPr/>
              <a:t>‹#›</a:t>
            </a:fld>
            <a:endParaRPr lang="ru-RU"/>
          </a:p>
        </p:txBody>
      </p:sp>
    </p:spTree>
    <p:extLst>
      <p:ext uri="{BB962C8B-B14F-4D97-AF65-F5344CB8AC3E}">
        <p14:creationId xmlns:p14="http://schemas.microsoft.com/office/powerpoint/2010/main" val="854681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DA9DBFB-91DB-407D-8660-4C8F16BCF96E}" type="datetimeFigureOut">
              <a:rPr lang="ru-RU" smtClean="0"/>
              <a:pPr/>
              <a:t>15.10.2018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EC5DB24-7265-43A8-AE52-60A6EFF6600C}" type="slidenum">
              <a:rPr lang="ru-RU" smtClean="0"/>
              <a:pPr/>
              <a:t>‹#›</a:t>
            </a:fld>
            <a:endParaRPr lang="ru-RU"/>
          </a:p>
        </p:txBody>
      </p:sp>
    </p:spTree>
    <p:extLst>
      <p:ext uri="{BB962C8B-B14F-4D97-AF65-F5344CB8AC3E}">
        <p14:creationId xmlns:p14="http://schemas.microsoft.com/office/powerpoint/2010/main" val="1466424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DA9DBFB-91DB-407D-8660-4C8F16BCF96E}" type="datetimeFigureOut">
              <a:rPr lang="ru-RU" smtClean="0"/>
              <a:pPr/>
              <a:t>15.10.2018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EC5DB24-7265-43A8-AE52-60A6EFF6600C}" type="slidenum">
              <a:rPr lang="ru-RU" smtClean="0"/>
              <a:pPr/>
              <a:t>‹#›</a:t>
            </a:fld>
            <a:endParaRPr lang="ru-RU"/>
          </a:p>
        </p:txBody>
      </p:sp>
    </p:spTree>
    <p:extLst>
      <p:ext uri="{BB962C8B-B14F-4D97-AF65-F5344CB8AC3E}">
        <p14:creationId xmlns:p14="http://schemas.microsoft.com/office/powerpoint/2010/main" val="2306989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DA9DBFB-91DB-407D-8660-4C8F16BCF96E}" type="datetimeFigureOut">
              <a:rPr lang="ru-RU" smtClean="0"/>
              <a:pPr/>
              <a:t>15.10.2018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EC5DB24-7265-43A8-AE52-60A6EFF6600C}" type="slidenum">
              <a:rPr lang="ru-RU" smtClean="0"/>
              <a:pPr/>
              <a:t>‹#›</a:t>
            </a:fld>
            <a:endParaRPr lang="ru-RU"/>
          </a:p>
        </p:txBody>
      </p:sp>
    </p:spTree>
    <p:extLst>
      <p:ext uri="{BB962C8B-B14F-4D97-AF65-F5344CB8AC3E}">
        <p14:creationId xmlns:p14="http://schemas.microsoft.com/office/powerpoint/2010/main" val="886085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A9DBFB-91DB-407D-8660-4C8F16BCF96E}" type="datetimeFigureOut">
              <a:rPr lang="ru-RU" smtClean="0"/>
              <a:pPr/>
              <a:t>15.10.2018</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C5DB24-7265-43A8-AE52-60A6EFF6600C}" type="slidenum">
              <a:rPr lang="ru-RU" smtClean="0"/>
              <a:pPr/>
              <a:t>‹#›</a:t>
            </a:fld>
            <a:endParaRPr lang="ru-RU"/>
          </a:p>
        </p:txBody>
      </p:sp>
    </p:spTree>
    <p:extLst>
      <p:ext uri="{BB962C8B-B14F-4D97-AF65-F5344CB8AC3E}">
        <p14:creationId xmlns:p14="http://schemas.microsoft.com/office/powerpoint/2010/main" val="1453599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bulletin.unglobalcompact.org/t/r-l-jjklkic-uyjrkuhdld-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45573" y="1122363"/>
            <a:ext cx="10183091" cy="2387600"/>
          </a:xfrm>
          <a:solidFill>
            <a:schemeClr val="accent1">
              <a:lumMod val="60000"/>
              <a:lumOff val="40000"/>
            </a:schemeClr>
          </a:solidFill>
        </p:spPr>
        <p:txBody>
          <a:bodyPr>
            <a:normAutofit fontScale="90000"/>
          </a:bodyPr>
          <a:lstStyle/>
          <a:p>
            <a:r>
              <a:rPr lang="ru-RU" dirty="0" smtClean="0"/>
              <a:t/>
            </a:r>
            <a:br>
              <a:rPr lang="ru-RU" dirty="0" smtClean="0"/>
            </a:br>
            <a:r>
              <a:rPr lang="ru-RU" dirty="0"/>
              <a:t/>
            </a:r>
            <a:br>
              <a:rPr lang="ru-RU" dirty="0"/>
            </a:br>
            <a:r>
              <a:rPr lang="ru-RU" sz="4400" dirty="0" smtClean="0"/>
              <a:t/>
            </a:r>
            <a:br>
              <a:rPr lang="ru-RU" sz="4400" dirty="0" smtClean="0"/>
            </a:br>
            <a:r>
              <a:rPr lang="ru-RU" sz="4400" dirty="0" smtClean="0"/>
              <a:t>Социальная </a:t>
            </a:r>
            <a:r>
              <a:rPr lang="ru-RU" sz="4400" dirty="0"/>
              <a:t>ответственность бизнес-образования: вызовы и возможности</a:t>
            </a:r>
            <a:r>
              <a:rPr lang="ru-RU" sz="3600" dirty="0"/>
              <a:t/>
            </a:r>
            <a:br>
              <a:rPr lang="ru-RU" sz="3600" dirty="0"/>
            </a:br>
            <a:endParaRPr lang="ru-RU" sz="3600" dirty="0"/>
          </a:p>
        </p:txBody>
      </p:sp>
      <p:sp>
        <p:nvSpPr>
          <p:cNvPr id="3" name="Подзаголовок 2"/>
          <p:cNvSpPr>
            <a:spLocks noGrp="1"/>
          </p:cNvSpPr>
          <p:nvPr>
            <p:ph type="subTitle" idx="1"/>
          </p:nvPr>
        </p:nvSpPr>
        <p:spPr>
          <a:xfrm>
            <a:off x="1524000" y="3602037"/>
            <a:ext cx="9144000" cy="2333541"/>
          </a:xfrm>
        </p:spPr>
        <p:txBody>
          <a:bodyPr>
            <a:normAutofit lnSpcReduction="10000"/>
          </a:bodyPr>
          <a:lstStyle/>
          <a:p>
            <a:endParaRPr lang="ru-RU" dirty="0" smtClean="0"/>
          </a:p>
          <a:p>
            <a:r>
              <a:rPr lang="ru-RU" sz="2800" dirty="0" smtClean="0"/>
              <a:t>Карташова Л.В.</a:t>
            </a:r>
          </a:p>
          <a:p>
            <a:r>
              <a:rPr lang="ru-RU" sz="2800" dirty="0" smtClean="0"/>
              <a:t>РЭУ им. Г.В. Плеханова</a:t>
            </a:r>
          </a:p>
          <a:p>
            <a:endParaRPr lang="ru-RU" sz="2800" dirty="0"/>
          </a:p>
          <a:p>
            <a:r>
              <a:rPr lang="ru-RU" sz="2800" dirty="0" smtClean="0"/>
              <a:t>16 октября 2018</a:t>
            </a:r>
            <a:endParaRPr lang="ru-RU" sz="2800" dirty="0"/>
          </a:p>
        </p:txBody>
      </p:sp>
      <p:pic>
        <p:nvPicPr>
          <p:cNvPr id="1030" name="Picture 6" descr="http://ww2.almau.edu.kz/images/1394701150.62.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1352" y="283730"/>
            <a:ext cx="1905000" cy="66675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9675" y="283730"/>
            <a:ext cx="2152650" cy="6667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6329" y="134361"/>
            <a:ext cx="902049" cy="816119"/>
          </a:xfrm>
          <a:prstGeom prst="rect">
            <a:avLst/>
          </a:prstGeom>
          <a:noFill/>
          <a:extLst>
            <a:ext uri="{909E8E84-426E-40DD-AFC4-6F175D3DCCD1}">
              <a14:hiddenFill xmlns:a14="http://schemas.microsoft.com/office/drawing/2010/main">
                <a:solidFill>
                  <a:srgbClr val="FFFFFF"/>
                </a:solidFill>
              </a14:hiddenFill>
            </a:ext>
          </a:extLst>
        </p:spPr>
      </p:pic>
      <p:pic>
        <p:nvPicPr>
          <p:cNvPr id="7" name="Рисунок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699789" y="4071432"/>
            <a:ext cx="2284687" cy="697375"/>
          </a:xfrm>
          <a:prstGeom prst="rect">
            <a:avLst/>
          </a:prstGeom>
        </p:spPr>
      </p:pic>
    </p:spTree>
    <p:extLst>
      <p:ext uri="{BB962C8B-B14F-4D97-AF65-F5344CB8AC3E}">
        <p14:creationId xmlns:p14="http://schemas.microsoft.com/office/powerpoint/2010/main" val="854212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1">
              <a:lumMod val="95000"/>
            </a:schemeClr>
          </a:solidFill>
        </p:spPr>
        <p:txBody>
          <a:bodyPr>
            <a:normAutofit fontScale="90000"/>
          </a:bodyPr>
          <a:lstStyle/>
          <a:p>
            <a:r>
              <a:rPr lang="en-US" dirty="0" smtClean="0"/>
              <a:t>CSR</a:t>
            </a:r>
            <a:r>
              <a:rPr lang="ru-RU" dirty="0" smtClean="0"/>
              <a:t> в содержании программ МВА</a:t>
            </a:r>
            <a:r>
              <a:rPr lang="en-US" dirty="0" smtClean="0"/>
              <a:t>/Integrating responsible management in MBA curriculum </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27427862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002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1">
              <a:lumMod val="95000"/>
            </a:schemeClr>
          </a:solidFill>
        </p:spPr>
        <p:txBody>
          <a:bodyPr/>
          <a:lstStyle/>
          <a:p>
            <a:pPr algn="ctr"/>
            <a:r>
              <a:rPr lang="ru-RU" dirty="0" smtClean="0"/>
              <a:t>Для дискуссии</a:t>
            </a:r>
            <a:endParaRPr lang="ru-RU" dirty="0"/>
          </a:p>
        </p:txBody>
      </p:sp>
      <p:sp>
        <p:nvSpPr>
          <p:cNvPr id="3" name="Объект 2"/>
          <p:cNvSpPr>
            <a:spLocks noGrp="1"/>
          </p:cNvSpPr>
          <p:nvPr>
            <p:ph idx="1"/>
          </p:nvPr>
        </p:nvSpPr>
        <p:spPr/>
        <p:txBody>
          <a:bodyPr>
            <a:normAutofit fontScale="85000" lnSpcReduction="20000"/>
          </a:bodyPr>
          <a:lstStyle/>
          <a:p>
            <a:pPr marL="0" indent="0" algn="ctr">
              <a:buNone/>
            </a:pPr>
            <a:endParaRPr lang="en-US" dirty="0" smtClean="0">
              <a:solidFill>
                <a:srgbClr val="FF0000"/>
              </a:solidFill>
            </a:endParaRPr>
          </a:p>
          <a:p>
            <a:pPr marL="0" indent="0" algn="ctr">
              <a:buNone/>
            </a:pPr>
            <a:r>
              <a:rPr lang="ru-RU" dirty="0" smtClean="0">
                <a:solidFill>
                  <a:srgbClr val="FF0000"/>
                </a:solidFill>
              </a:rPr>
              <a:t>Точка </a:t>
            </a:r>
            <a:r>
              <a:rPr lang="ru-RU" dirty="0" smtClean="0">
                <a:solidFill>
                  <a:srgbClr val="FF0000"/>
                </a:solidFill>
              </a:rPr>
              <a:t>зрения</a:t>
            </a:r>
          </a:p>
          <a:p>
            <a:r>
              <a:rPr lang="ru-RU" dirty="0" smtClean="0"/>
              <a:t>Многие бизнес школы пытаются обновить и дополнить существующие курсы</a:t>
            </a:r>
          </a:p>
          <a:p>
            <a:r>
              <a:rPr lang="ru-RU" dirty="0" smtClean="0"/>
              <a:t>Усилить </a:t>
            </a:r>
            <a:r>
              <a:rPr lang="ru-RU" dirty="0" smtClean="0"/>
              <a:t>их элементами </a:t>
            </a:r>
            <a:r>
              <a:rPr lang="ru-RU" dirty="0" smtClean="0"/>
              <a:t>социальной ответственности</a:t>
            </a:r>
            <a:endParaRPr lang="ru-RU" dirty="0"/>
          </a:p>
          <a:p>
            <a:endParaRPr lang="ru-RU" dirty="0" smtClean="0"/>
          </a:p>
          <a:p>
            <a:endParaRPr lang="ru-RU" dirty="0"/>
          </a:p>
          <a:p>
            <a:pPr marL="0" indent="0" algn="ctr">
              <a:buNone/>
            </a:pPr>
            <a:r>
              <a:rPr lang="ru-RU" dirty="0" smtClean="0">
                <a:solidFill>
                  <a:srgbClr val="FF0000"/>
                </a:solidFill>
              </a:rPr>
              <a:t>Противоположная точка зрения</a:t>
            </a:r>
          </a:p>
          <a:p>
            <a:endParaRPr lang="en-US" dirty="0" smtClean="0"/>
          </a:p>
          <a:p>
            <a:r>
              <a:rPr lang="ru-RU" dirty="0" smtClean="0"/>
              <a:t>Легче создать принципиально новый учебный план</a:t>
            </a:r>
            <a:r>
              <a:rPr lang="en-US" dirty="0" smtClean="0"/>
              <a:t>,</a:t>
            </a:r>
            <a:r>
              <a:rPr lang="ru-RU" dirty="0" smtClean="0"/>
              <a:t> чем пытаться изменить и дополнить существующие курсы</a:t>
            </a:r>
          </a:p>
          <a:p>
            <a:r>
              <a:rPr lang="en-US" dirty="0" smtClean="0"/>
              <a:t>New vision of </a:t>
            </a:r>
            <a:r>
              <a:rPr lang="en-US" dirty="0" smtClean="0"/>
              <a:t>Management and SR</a:t>
            </a:r>
            <a:endParaRPr lang="ru-RU" dirty="0"/>
          </a:p>
        </p:txBody>
      </p:sp>
    </p:spTree>
    <p:extLst>
      <p:ext uri="{BB962C8B-B14F-4D97-AF65-F5344CB8AC3E}">
        <p14:creationId xmlns:p14="http://schemas.microsoft.com/office/powerpoint/2010/main" val="7509126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1">
              <a:lumMod val="95000"/>
            </a:schemeClr>
          </a:solidFill>
        </p:spPr>
        <p:txBody>
          <a:bodyPr/>
          <a:lstStyle/>
          <a:p>
            <a:pPr lvl="0" algn="ctr"/>
            <a:r>
              <a:rPr lang="en-US" dirty="0" smtClean="0"/>
              <a:t>1. CSR </a:t>
            </a:r>
            <a:r>
              <a:rPr lang="ru-RU" dirty="0" smtClean="0"/>
              <a:t>внутри </a:t>
            </a:r>
            <a:r>
              <a:rPr lang="ru-RU" dirty="0"/>
              <a:t>каждого </a:t>
            </a:r>
            <a:r>
              <a:rPr lang="ru-RU" dirty="0" smtClean="0"/>
              <a:t>курса</a:t>
            </a:r>
            <a:r>
              <a:rPr lang="en-US" dirty="0" smtClean="0"/>
              <a:t>: </a:t>
            </a:r>
            <a:r>
              <a:rPr lang="ru-RU" dirty="0" smtClean="0"/>
              <a:t>принципы</a:t>
            </a:r>
            <a:r>
              <a:rPr lang="ru-RU" dirty="0"/>
              <a:t/>
            </a:r>
            <a:br>
              <a:rPr lang="ru-RU" dirty="0"/>
            </a:br>
            <a:endParaRPr lang="ru-RU" dirty="0"/>
          </a:p>
        </p:txBody>
      </p:sp>
      <p:sp>
        <p:nvSpPr>
          <p:cNvPr id="3" name="Объект 2"/>
          <p:cNvSpPr>
            <a:spLocks noGrp="1"/>
          </p:cNvSpPr>
          <p:nvPr>
            <p:ph idx="1"/>
          </p:nvPr>
        </p:nvSpPr>
        <p:spPr/>
        <p:txBody>
          <a:bodyPr>
            <a:normAutofit lnSpcReduction="10000"/>
          </a:bodyPr>
          <a:lstStyle/>
          <a:p>
            <a:r>
              <a:rPr lang="en-US" dirty="0"/>
              <a:t>To move from short term profit maximization to responsible management and sustainable development</a:t>
            </a:r>
            <a:r>
              <a:rPr lang="ru-RU" dirty="0"/>
              <a:t> </a:t>
            </a:r>
            <a:endParaRPr lang="en-US" dirty="0"/>
          </a:p>
          <a:p>
            <a:r>
              <a:rPr lang="en-US" dirty="0"/>
              <a:t>New value proposition for responsible corporate behavior (strategy, marketing, finance, operation, HR)</a:t>
            </a:r>
          </a:p>
          <a:p>
            <a:r>
              <a:rPr lang="en-US" dirty="0"/>
              <a:t>Risk management </a:t>
            </a:r>
            <a:r>
              <a:rPr lang="ru-RU" dirty="0"/>
              <a:t>в каждом курсе</a:t>
            </a:r>
            <a:endParaRPr lang="en-US" dirty="0"/>
          </a:p>
          <a:p>
            <a:r>
              <a:rPr lang="en-US" dirty="0"/>
              <a:t>Human </a:t>
            </a:r>
            <a:r>
              <a:rPr lang="en-US" dirty="0" smtClean="0"/>
              <a:t>rights</a:t>
            </a:r>
            <a:r>
              <a:rPr lang="ru-RU" dirty="0" smtClean="0"/>
              <a:t> – в числе основных критериев оценки управленческих решений</a:t>
            </a:r>
            <a:endParaRPr lang="en-US" dirty="0"/>
          </a:p>
          <a:p>
            <a:r>
              <a:rPr lang="en-US" dirty="0"/>
              <a:t>Transparency and anticorruption</a:t>
            </a:r>
          </a:p>
          <a:p>
            <a:r>
              <a:rPr lang="en-US" dirty="0" smtClean="0"/>
              <a:t>OB</a:t>
            </a:r>
            <a:r>
              <a:rPr lang="ru-RU" dirty="0" smtClean="0"/>
              <a:t> (особые надежды связаны с этим междисциплинарным </a:t>
            </a:r>
          </a:p>
          <a:p>
            <a:r>
              <a:rPr lang="ru-RU" dirty="0" smtClean="0"/>
              <a:t>курсом)</a:t>
            </a:r>
            <a:endParaRPr lang="en-US" dirty="0" smtClean="0"/>
          </a:p>
        </p:txBody>
      </p:sp>
    </p:spTree>
    <p:extLst>
      <p:ext uri="{BB962C8B-B14F-4D97-AF65-F5344CB8AC3E}">
        <p14:creationId xmlns:p14="http://schemas.microsoft.com/office/powerpoint/2010/main" val="1986524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6300" y="167697"/>
            <a:ext cx="10515600" cy="1325563"/>
          </a:xfrm>
          <a:solidFill>
            <a:schemeClr val="bg1">
              <a:lumMod val="95000"/>
            </a:schemeClr>
          </a:solidFill>
        </p:spPr>
        <p:txBody>
          <a:bodyPr>
            <a:normAutofit fontScale="90000"/>
          </a:bodyPr>
          <a:lstStyle/>
          <a:p>
            <a:r>
              <a:rPr lang="ru-RU" dirty="0" smtClean="0"/>
              <a:t/>
            </a:r>
            <a:br>
              <a:rPr lang="ru-RU" dirty="0" smtClean="0"/>
            </a:br>
            <a:r>
              <a:rPr lang="ru-RU" dirty="0"/>
              <a:t/>
            </a:r>
            <a:br>
              <a:rPr lang="ru-RU" dirty="0"/>
            </a:br>
            <a:r>
              <a:rPr lang="en-US" dirty="0" smtClean="0"/>
              <a:t>2. </a:t>
            </a:r>
            <a:r>
              <a:rPr lang="ru-RU" dirty="0" smtClean="0"/>
              <a:t>Специальные </a:t>
            </a:r>
            <a:r>
              <a:rPr lang="ru-RU" dirty="0" smtClean="0"/>
              <a:t>курсы, посвященные </a:t>
            </a:r>
            <a:r>
              <a:rPr lang="en-US" dirty="0"/>
              <a:t>CSR</a:t>
            </a:r>
            <a:br>
              <a:rPr lang="en-US" dirty="0"/>
            </a:br>
            <a:r>
              <a:rPr lang="ru-RU" dirty="0" smtClean="0"/>
              <a:t/>
            </a:r>
            <a:br>
              <a:rPr lang="ru-RU" dirty="0" smtClean="0"/>
            </a:br>
            <a:r>
              <a:rPr lang="ru-RU" dirty="0"/>
              <a:t/>
            </a:r>
            <a:br>
              <a:rPr lang="ru-RU" dirty="0"/>
            </a:br>
            <a:endParaRPr lang="ru-RU" dirty="0"/>
          </a:p>
        </p:txBody>
      </p:sp>
      <p:sp>
        <p:nvSpPr>
          <p:cNvPr id="3" name="Объект 2"/>
          <p:cNvSpPr>
            <a:spLocks noGrp="1"/>
          </p:cNvSpPr>
          <p:nvPr>
            <p:ph idx="1"/>
          </p:nvPr>
        </p:nvSpPr>
        <p:spPr>
          <a:xfrm>
            <a:off x="838200" y="1143000"/>
            <a:ext cx="10515600" cy="5033963"/>
          </a:xfrm>
        </p:spPr>
        <p:txBody>
          <a:bodyPr>
            <a:normAutofit fontScale="62500" lnSpcReduction="20000"/>
          </a:bodyPr>
          <a:lstStyle/>
          <a:p>
            <a:pPr marL="0" indent="0" algn="ctr">
              <a:buNone/>
            </a:pPr>
            <a:r>
              <a:rPr lang="ru-RU" sz="3600" dirty="0" smtClean="0"/>
              <a:t>Комбинация нескольких курсов</a:t>
            </a:r>
            <a:r>
              <a:rPr lang="en-US" sz="3600" dirty="0" smtClean="0"/>
              <a:t> </a:t>
            </a:r>
            <a:endParaRPr lang="ru-RU" sz="3600" dirty="0" smtClean="0"/>
          </a:p>
          <a:p>
            <a:endParaRPr lang="en-US" dirty="0" smtClean="0"/>
          </a:p>
          <a:p>
            <a:r>
              <a:rPr lang="en-US" dirty="0" smtClean="0"/>
              <a:t>Ethics </a:t>
            </a:r>
            <a:r>
              <a:rPr lang="en-US" dirty="0"/>
              <a:t>&amp; </a:t>
            </a:r>
            <a:r>
              <a:rPr lang="en-US" dirty="0" smtClean="0"/>
              <a:t>Governance</a:t>
            </a:r>
            <a:r>
              <a:rPr lang="ru-RU" dirty="0" smtClean="0"/>
              <a:t> (в начале программы, </a:t>
            </a:r>
            <a:r>
              <a:rPr lang="en-US" dirty="0" smtClean="0"/>
              <a:t>HEC </a:t>
            </a:r>
            <a:r>
              <a:rPr lang="en-US" dirty="0"/>
              <a:t>Montreal)</a:t>
            </a:r>
            <a:endParaRPr lang="ru-RU" dirty="0"/>
          </a:p>
          <a:p>
            <a:r>
              <a:rPr lang="en-US" dirty="0" smtClean="0"/>
              <a:t>Ethics &amp; CSR</a:t>
            </a:r>
          </a:p>
          <a:p>
            <a:r>
              <a:rPr lang="en-US" dirty="0" smtClean="0"/>
              <a:t>Leadership &amp; Ethics</a:t>
            </a:r>
          </a:p>
          <a:p>
            <a:r>
              <a:rPr lang="en-US" dirty="0"/>
              <a:t>Ethics &amp; </a:t>
            </a:r>
            <a:r>
              <a:rPr lang="en-US" dirty="0" smtClean="0"/>
              <a:t>CSR &amp; Sustainability</a:t>
            </a:r>
          </a:p>
          <a:p>
            <a:r>
              <a:rPr lang="en-US" dirty="0" smtClean="0"/>
              <a:t>Responsible marketing</a:t>
            </a:r>
          </a:p>
          <a:p>
            <a:r>
              <a:rPr lang="en-US" dirty="0" smtClean="0"/>
              <a:t>Managing for sustainability</a:t>
            </a:r>
          </a:p>
          <a:p>
            <a:r>
              <a:rPr lang="en-US" dirty="0" smtClean="0"/>
              <a:t>Strategy &amp; Responsible Decision Making</a:t>
            </a:r>
          </a:p>
          <a:p>
            <a:r>
              <a:rPr lang="en-US" dirty="0" smtClean="0"/>
              <a:t>Sustainable Supply Chain</a:t>
            </a:r>
          </a:p>
          <a:p>
            <a:r>
              <a:rPr lang="en-US" dirty="0" smtClean="0"/>
              <a:t>Sustainable development &amp; Environment management</a:t>
            </a:r>
            <a:endParaRPr lang="en-US" dirty="0"/>
          </a:p>
          <a:p>
            <a:r>
              <a:rPr lang="en-US" dirty="0"/>
              <a:t>Corporate responsibility &amp; </a:t>
            </a:r>
            <a:r>
              <a:rPr lang="en-US" dirty="0" smtClean="0"/>
              <a:t>Good </a:t>
            </a:r>
            <a:r>
              <a:rPr lang="en-US" dirty="0"/>
              <a:t>practice in stakeholders engagement</a:t>
            </a:r>
          </a:p>
          <a:p>
            <a:r>
              <a:rPr lang="en-US" dirty="0"/>
              <a:t>Strategic management &amp; </a:t>
            </a:r>
            <a:r>
              <a:rPr lang="en-US" dirty="0" smtClean="0"/>
              <a:t>Corporate </a:t>
            </a:r>
            <a:r>
              <a:rPr lang="en-US" dirty="0"/>
              <a:t>responsibility</a:t>
            </a:r>
          </a:p>
          <a:p>
            <a:r>
              <a:rPr lang="en-US" dirty="0"/>
              <a:t>Leadership skills &amp; </a:t>
            </a:r>
            <a:r>
              <a:rPr lang="en-US" dirty="0" smtClean="0"/>
              <a:t>Corporate </a:t>
            </a:r>
            <a:r>
              <a:rPr lang="en-US" dirty="0"/>
              <a:t>responsibility</a:t>
            </a:r>
          </a:p>
          <a:p>
            <a:r>
              <a:rPr lang="en-US" dirty="0"/>
              <a:t>Leadership &amp; </a:t>
            </a:r>
            <a:r>
              <a:rPr lang="en-US" dirty="0" smtClean="0"/>
              <a:t>Global </a:t>
            </a:r>
            <a:r>
              <a:rPr lang="en-US" dirty="0"/>
              <a:t>public health</a:t>
            </a:r>
          </a:p>
          <a:p>
            <a:endParaRPr lang="ru-RU" dirty="0"/>
          </a:p>
        </p:txBody>
      </p:sp>
    </p:spTree>
    <p:extLst>
      <p:ext uri="{BB962C8B-B14F-4D97-AF65-F5344CB8AC3E}">
        <p14:creationId xmlns:p14="http://schemas.microsoft.com/office/powerpoint/2010/main" val="4168476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1">
              <a:lumMod val="95000"/>
            </a:schemeClr>
          </a:solidFill>
        </p:spPr>
        <p:txBody>
          <a:bodyPr/>
          <a:lstStyle/>
          <a:p>
            <a:pPr lvl="0"/>
            <a:r>
              <a:rPr lang="en-US" dirty="0" smtClean="0"/>
              <a:t>3. </a:t>
            </a:r>
            <a:r>
              <a:rPr lang="ru-RU" dirty="0" smtClean="0"/>
              <a:t>Специализированные </a:t>
            </a:r>
            <a:r>
              <a:rPr lang="ru-RU" dirty="0" smtClean="0"/>
              <a:t>программы МВА</a:t>
            </a:r>
            <a:r>
              <a:rPr lang="ru-RU" dirty="0"/>
              <a:t/>
            </a:r>
            <a:br>
              <a:rPr lang="ru-RU" dirty="0"/>
            </a:br>
            <a:endParaRPr lang="ru-RU" dirty="0"/>
          </a:p>
        </p:txBody>
      </p:sp>
      <p:sp>
        <p:nvSpPr>
          <p:cNvPr id="3" name="Объект 2"/>
          <p:cNvSpPr>
            <a:spLocks noGrp="1"/>
          </p:cNvSpPr>
          <p:nvPr>
            <p:ph idx="1"/>
          </p:nvPr>
        </p:nvSpPr>
        <p:spPr/>
        <p:txBody>
          <a:bodyPr/>
          <a:lstStyle/>
          <a:p>
            <a:endParaRPr lang="ru-RU" dirty="0" smtClean="0"/>
          </a:p>
          <a:p>
            <a:r>
              <a:rPr lang="ru-RU" dirty="0" smtClean="0"/>
              <a:t> </a:t>
            </a:r>
            <a:r>
              <a:rPr lang="en-US" dirty="0" smtClean="0"/>
              <a:t>MBA in Sustainable Development</a:t>
            </a:r>
          </a:p>
          <a:p>
            <a:r>
              <a:rPr lang="en-US" dirty="0" smtClean="0"/>
              <a:t> </a:t>
            </a:r>
            <a:r>
              <a:rPr lang="en-US" dirty="0"/>
              <a:t>MBA in </a:t>
            </a:r>
            <a:r>
              <a:rPr lang="en-US" dirty="0" smtClean="0"/>
              <a:t>Environmental Entrepreneurship</a:t>
            </a:r>
          </a:p>
          <a:p>
            <a:r>
              <a:rPr lang="ru-RU" dirty="0" smtClean="0"/>
              <a:t> </a:t>
            </a:r>
            <a:r>
              <a:rPr lang="en-US" dirty="0" smtClean="0"/>
              <a:t>Green MBA</a:t>
            </a:r>
            <a:endParaRPr lang="en-US" dirty="0"/>
          </a:p>
          <a:p>
            <a:pPr lvl="0"/>
            <a:endParaRPr lang="ru-RU" dirty="0"/>
          </a:p>
        </p:txBody>
      </p:sp>
    </p:spTree>
    <p:extLst>
      <p:ext uri="{BB962C8B-B14F-4D97-AF65-F5344CB8AC3E}">
        <p14:creationId xmlns:p14="http://schemas.microsoft.com/office/powerpoint/2010/main" val="38025358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1">
              <a:lumMod val="95000"/>
            </a:schemeClr>
          </a:solidFill>
        </p:spPr>
        <p:txBody>
          <a:bodyPr>
            <a:normAutofit fontScale="90000"/>
          </a:bodyPr>
          <a:lstStyle/>
          <a:p>
            <a:pPr algn="ctr"/>
            <a:r>
              <a:rPr lang="ru-RU" dirty="0" smtClean="0"/>
              <a:t/>
            </a:r>
            <a:br>
              <a:rPr lang="ru-RU" dirty="0" smtClean="0"/>
            </a:br>
            <a:r>
              <a:rPr lang="ru-RU" dirty="0" smtClean="0"/>
              <a:t>Процесс</a:t>
            </a:r>
            <a:r>
              <a:rPr lang="en-US" dirty="0" smtClean="0"/>
              <a:t>: </a:t>
            </a:r>
            <a:r>
              <a:rPr lang="ru-RU" dirty="0" smtClean="0"/>
              <a:t>методы </a:t>
            </a:r>
            <a:r>
              <a:rPr lang="ru-RU" dirty="0" smtClean="0"/>
              <a:t>обучения</a:t>
            </a:r>
            <a:r>
              <a:rPr lang="en-US" dirty="0" smtClean="0"/>
              <a:t> CSR</a:t>
            </a:r>
            <a:r>
              <a:rPr lang="ru-RU" dirty="0"/>
              <a:t/>
            </a:r>
            <a:br>
              <a:rPr lang="ru-RU" dirty="0"/>
            </a:br>
            <a:r>
              <a:rPr lang="ru-RU" dirty="0"/>
              <a:t>Для дискуссии</a:t>
            </a:r>
            <a:br>
              <a:rPr lang="ru-RU" dirty="0"/>
            </a:br>
            <a:endParaRPr lang="ru-RU" dirty="0"/>
          </a:p>
        </p:txBody>
      </p:sp>
      <p:sp>
        <p:nvSpPr>
          <p:cNvPr id="3" name="Объект 2"/>
          <p:cNvSpPr>
            <a:spLocks noGrp="1"/>
          </p:cNvSpPr>
          <p:nvPr>
            <p:ph idx="1"/>
          </p:nvPr>
        </p:nvSpPr>
        <p:spPr/>
        <p:txBody>
          <a:bodyPr/>
          <a:lstStyle/>
          <a:p>
            <a:endParaRPr lang="ru-RU" dirty="0" smtClean="0"/>
          </a:p>
          <a:p>
            <a:r>
              <a:rPr lang="ru-RU" dirty="0" smtClean="0"/>
              <a:t>Концепции </a:t>
            </a:r>
            <a:r>
              <a:rPr lang="ru-RU" dirty="0" smtClean="0"/>
              <a:t>и теории сохраняют свое </a:t>
            </a:r>
            <a:r>
              <a:rPr lang="ru-RU" dirty="0" smtClean="0"/>
              <a:t>значение</a:t>
            </a:r>
            <a:r>
              <a:rPr lang="en-US" dirty="0" smtClean="0"/>
              <a:t>?</a:t>
            </a:r>
            <a:endParaRPr lang="ru-RU" dirty="0" smtClean="0"/>
          </a:p>
          <a:p>
            <a:r>
              <a:rPr lang="ru-RU" dirty="0" smtClean="0"/>
              <a:t>Усиливается роль исследовательских проектов </a:t>
            </a:r>
          </a:p>
          <a:p>
            <a:r>
              <a:rPr lang="ru-RU" dirty="0" smtClean="0"/>
              <a:t>Акцент на очевидность и убедительность (кейсы успешных компаний, цифры, факты и примеры</a:t>
            </a:r>
            <a:r>
              <a:rPr lang="en-US" dirty="0" smtClean="0"/>
              <a:t>: </a:t>
            </a:r>
            <a:r>
              <a:rPr lang="ru-RU" dirty="0" smtClean="0"/>
              <a:t>положительный опыт студентов и выпускников</a:t>
            </a:r>
            <a:r>
              <a:rPr lang="en-US" dirty="0" smtClean="0"/>
              <a:t>)</a:t>
            </a:r>
          </a:p>
          <a:p>
            <a:r>
              <a:rPr lang="en-US" dirty="0" smtClean="0"/>
              <a:t>Executive coaching, 360</a:t>
            </a:r>
            <a:r>
              <a:rPr lang="ar-AE" dirty="0" smtClean="0"/>
              <a:t>ﹾ</a:t>
            </a:r>
            <a:r>
              <a:rPr lang="en-US" dirty="0" smtClean="0"/>
              <a:t> PMC, Self Awareness</a:t>
            </a:r>
          </a:p>
        </p:txBody>
      </p:sp>
    </p:spTree>
    <p:extLst>
      <p:ext uri="{BB962C8B-B14F-4D97-AF65-F5344CB8AC3E}">
        <p14:creationId xmlns:p14="http://schemas.microsoft.com/office/powerpoint/2010/main" val="5411043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33953"/>
            <a:ext cx="10515600" cy="1079212"/>
          </a:xfrm>
          <a:solidFill>
            <a:schemeClr val="bg1">
              <a:lumMod val="95000"/>
            </a:schemeClr>
          </a:solidFill>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ru-RU" dirty="0" smtClean="0"/>
              <a:t>Результат </a:t>
            </a:r>
            <a:r>
              <a:rPr lang="ru-RU" dirty="0" smtClean="0"/>
              <a:t>обучения</a:t>
            </a:r>
            <a:r>
              <a:rPr lang="en-US" dirty="0" smtClean="0"/>
              <a:t> </a:t>
            </a:r>
            <a:r>
              <a:rPr lang="ru-RU" dirty="0" smtClean="0"/>
              <a:t>– для дискуссии</a:t>
            </a: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ru-RU" dirty="0"/>
          </a:p>
        </p:txBody>
      </p:sp>
      <p:sp>
        <p:nvSpPr>
          <p:cNvPr id="3" name="Объект 2"/>
          <p:cNvSpPr>
            <a:spLocks noGrp="1"/>
          </p:cNvSpPr>
          <p:nvPr>
            <p:ph idx="1"/>
          </p:nvPr>
        </p:nvSpPr>
        <p:spPr>
          <a:xfrm>
            <a:off x="838200" y="1659515"/>
            <a:ext cx="5770418" cy="4517448"/>
          </a:xfrm>
        </p:spPr>
        <p:txBody>
          <a:bodyPr>
            <a:normAutofit fontScale="92500"/>
          </a:bodyPr>
          <a:lstStyle/>
          <a:p>
            <a:pPr marL="514350" indent="-514350">
              <a:buFont typeface="+mj-lt"/>
              <a:buAutoNum type="arabicPeriod"/>
            </a:pPr>
            <a:r>
              <a:rPr lang="ru-RU" dirty="0" smtClean="0"/>
              <a:t>Что оценивать</a:t>
            </a:r>
            <a:r>
              <a:rPr lang="en-US" dirty="0" smtClean="0"/>
              <a:t>?</a:t>
            </a:r>
            <a:endParaRPr lang="ru-RU" dirty="0"/>
          </a:p>
          <a:p>
            <a:pPr marL="514350" indent="-514350">
              <a:buFont typeface="+mj-lt"/>
              <a:buAutoNum type="arabicPeriod"/>
            </a:pPr>
            <a:r>
              <a:rPr lang="ru-RU" dirty="0" smtClean="0"/>
              <a:t>Как оценивать</a:t>
            </a:r>
            <a:r>
              <a:rPr lang="en-US" dirty="0" smtClean="0"/>
              <a:t>?</a:t>
            </a:r>
            <a:endParaRPr lang="ru-RU" dirty="0" smtClean="0"/>
          </a:p>
          <a:p>
            <a:pPr marL="514350" indent="-514350">
              <a:buFont typeface="+mj-lt"/>
              <a:buAutoNum type="arabicPeriod"/>
            </a:pPr>
            <a:r>
              <a:rPr lang="ru-RU" dirty="0" smtClean="0"/>
              <a:t>Кто оценивает</a:t>
            </a:r>
            <a:r>
              <a:rPr lang="en-US" dirty="0" smtClean="0"/>
              <a:t>?</a:t>
            </a:r>
            <a:endParaRPr lang="ru-RU" dirty="0"/>
          </a:p>
          <a:p>
            <a:pPr marL="514350" indent="-514350">
              <a:buFont typeface="+mj-lt"/>
              <a:buAutoNum type="arabicPeriod"/>
            </a:pPr>
            <a:r>
              <a:rPr lang="ru-RU" dirty="0" smtClean="0"/>
              <a:t>Когда</a:t>
            </a:r>
            <a:r>
              <a:rPr lang="en-US" dirty="0" smtClean="0"/>
              <a:t>?</a:t>
            </a:r>
            <a:r>
              <a:rPr lang="ru-RU" dirty="0" smtClean="0"/>
              <a:t> </a:t>
            </a:r>
          </a:p>
          <a:p>
            <a:r>
              <a:rPr lang="ru-RU" sz="2200" dirty="0" smtClean="0"/>
              <a:t>Предварительная оценка</a:t>
            </a:r>
            <a:r>
              <a:rPr lang="en-US" sz="2200" dirty="0" smtClean="0"/>
              <a:t> </a:t>
            </a:r>
            <a:r>
              <a:rPr lang="ru-RU" sz="2200" dirty="0" smtClean="0"/>
              <a:t>(при поступлении на программу)</a:t>
            </a:r>
          </a:p>
          <a:p>
            <a:r>
              <a:rPr lang="ru-RU" sz="2200" dirty="0" smtClean="0"/>
              <a:t>Промежуточная оценка (в процессе обучения)</a:t>
            </a:r>
          </a:p>
          <a:p>
            <a:r>
              <a:rPr lang="ru-RU" sz="2200" dirty="0" smtClean="0"/>
              <a:t>Итоговая оценка (защита выпускной работы)</a:t>
            </a:r>
            <a:r>
              <a:rPr lang="en-US" sz="2200" dirty="0" smtClean="0">
                <a:solidFill>
                  <a:srgbClr val="FF0000"/>
                </a:solidFill>
              </a:rPr>
              <a:t>*</a:t>
            </a:r>
            <a:endParaRPr lang="ru-RU" sz="2200" dirty="0" smtClean="0">
              <a:solidFill>
                <a:srgbClr val="FF0000"/>
              </a:solidFill>
            </a:endParaRPr>
          </a:p>
          <a:p>
            <a:r>
              <a:rPr lang="ru-RU" sz="2200" dirty="0" smtClean="0"/>
              <a:t>Постпрограммная оценка (результаты ведения бизнеса, отзывы работодателя, партнеров и коллег, самооценка)</a:t>
            </a:r>
          </a:p>
          <a:p>
            <a:endParaRPr lang="ru-RU" dirty="0"/>
          </a:p>
          <a:p>
            <a:endParaRPr lang="ru-RU" dirty="0" smtClean="0"/>
          </a:p>
        </p:txBody>
      </p:sp>
      <p:graphicFrame>
        <p:nvGraphicFramePr>
          <p:cNvPr id="5" name="Схема 4"/>
          <p:cNvGraphicFramePr/>
          <p:nvPr>
            <p:extLst>
              <p:ext uri="{D42A27DB-BD31-4B8C-83A1-F6EECF244321}">
                <p14:modId xmlns:p14="http://schemas.microsoft.com/office/powerpoint/2010/main" val="2181587794"/>
              </p:ext>
            </p:extLst>
          </p:nvPr>
        </p:nvGraphicFramePr>
        <p:xfrm>
          <a:off x="6657473" y="1548245"/>
          <a:ext cx="5333635" cy="4759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0369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1">
              <a:lumMod val="95000"/>
            </a:schemeClr>
          </a:solidFill>
        </p:spPr>
        <p:txBody>
          <a:bodyPr/>
          <a:lstStyle/>
          <a:p>
            <a:pPr algn="ctr"/>
            <a:r>
              <a:rPr lang="ru-RU" dirty="0" smtClean="0"/>
              <a:t>Контакты</a:t>
            </a:r>
            <a:endParaRPr lang="ru-RU" dirty="0"/>
          </a:p>
        </p:txBody>
      </p:sp>
      <p:sp>
        <p:nvSpPr>
          <p:cNvPr id="3" name="Объект 2"/>
          <p:cNvSpPr>
            <a:spLocks noGrp="1"/>
          </p:cNvSpPr>
          <p:nvPr>
            <p:ph idx="1"/>
          </p:nvPr>
        </p:nvSpPr>
        <p:spPr/>
        <p:txBody>
          <a:bodyPr/>
          <a:lstStyle/>
          <a:p>
            <a:endParaRPr lang="ru-RU" dirty="0" smtClean="0"/>
          </a:p>
          <a:p>
            <a:endParaRPr lang="ru-RU" dirty="0"/>
          </a:p>
          <a:p>
            <a:endParaRPr lang="ru-RU" dirty="0" smtClean="0"/>
          </a:p>
          <a:p>
            <a:endParaRPr lang="ru-RU" dirty="0"/>
          </a:p>
          <a:p>
            <a:endParaRPr lang="ru-RU" dirty="0" smtClean="0"/>
          </a:p>
          <a:p>
            <a:endParaRPr lang="ru-RU" dirty="0"/>
          </a:p>
          <a:p>
            <a:pPr marL="0" indent="0" algn="ctr">
              <a:buNone/>
            </a:pPr>
            <a:r>
              <a:rPr lang="ru-RU" dirty="0" smtClean="0"/>
              <a:t>Спасибо!!!</a:t>
            </a:r>
            <a:endParaRPr lang="ru-RU" dirty="0"/>
          </a:p>
        </p:txBody>
      </p:sp>
      <p:sp>
        <p:nvSpPr>
          <p:cNvPr id="5" name="Скругленный прямоугольник 4"/>
          <p:cNvSpPr/>
          <p:nvPr/>
        </p:nvSpPr>
        <p:spPr>
          <a:xfrm>
            <a:off x="838200" y="2358736"/>
            <a:ext cx="10515600" cy="14962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Kartashova@rea.ru</a:t>
            </a:r>
            <a:endParaRPr lang="ru-RU" sz="3200" dirty="0"/>
          </a:p>
        </p:txBody>
      </p:sp>
    </p:spTree>
    <p:extLst>
      <p:ext uri="{BB962C8B-B14F-4D97-AF65-F5344CB8AC3E}">
        <p14:creationId xmlns:p14="http://schemas.microsoft.com/office/powerpoint/2010/main" val="467231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1">
              <a:lumMod val="95000"/>
            </a:schemeClr>
          </a:solidFill>
        </p:spPr>
        <p:txBody>
          <a:bodyPr/>
          <a:lstStyle/>
          <a:p>
            <a:r>
              <a:rPr lang="en-US" dirty="0" smtClean="0"/>
              <a:t>October 2018 Newsletter - Upcoming </a:t>
            </a:r>
            <a:r>
              <a:rPr lang="en-US" dirty="0" err="1" smtClean="0"/>
              <a:t>PRME</a:t>
            </a:r>
            <a:r>
              <a:rPr lang="en-US" dirty="0" smtClean="0"/>
              <a:t> Regional Meetings and Events</a:t>
            </a:r>
            <a:endParaRPr lang="ru-RU" dirty="0"/>
          </a:p>
        </p:txBody>
      </p:sp>
      <p:sp>
        <p:nvSpPr>
          <p:cNvPr id="3" name="Содержимое 2"/>
          <p:cNvSpPr>
            <a:spLocks noGrp="1"/>
          </p:cNvSpPr>
          <p:nvPr>
            <p:ph idx="1"/>
          </p:nvPr>
        </p:nvSpPr>
        <p:spPr>
          <a:xfrm>
            <a:off x="838200" y="1825624"/>
            <a:ext cx="10515600" cy="4809953"/>
          </a:xfrm>
        </p:spPr>
        <p:txBody>
          <a:bodyPr>
            <a:normAutofit fontScale="85000" lnSpcReduction="20000"/>
          </a:bodyPr>
          <a:lstStyle/>
          <a:p>
            <a:endParaRPr lang="en-US" dirty="0" smtClean="0"/>
          </a:p>
          <a:p>
            <a:r>
              <a:rPr lang="en-US" dirty="0" smtClean="0"/>
              <a:t>120 </a:t>
            </a:r>
            <a:r>
              <a:rPr lang="en-US" dirty="0" smtClean="0"/>
              <a:t>CEOs from some of the world’s leading businesses joined Heads of State and Government and leaders from both the United Nations and civil society to explore innovative solutions to some of the </a:t>
            </a:r>
            <a:r>
              <a:rPr lang="en-US" dirty="0" smtClean="0">
                <a:solidFill>
                  <a:srgbClr val="FF0000"/>
                </a:solidFill>
              </a:rPr>
              <a:t>most pressing challenges</a:t>
            </a:r>
            <a:r>
              <a:rPr lang="en-US" dirty="0" smtClean="0"/>
              <a:t> of our time as part of the </a:t>
            </a:r>
            <a:r>
              <a:rPr lang="en-US" dirty="0" smtClean="0">
                <a:hlinkClick r:id="rId2"/>
              </a:rPr>
              <a:t>UN Global Compact Leaders Summit 2018</a:t>
            </a:r>
            <a:r>
              <a:rPr lang="en-US" dirty="0" smtClean="0"/>
              <a:t> during the 73rd regular session of the UN General Assembly.</a:t>
            </a:r>
          </a:p>
          <a:p>
            <a:endParaRPr lang="en-US" dirty="0" smtClean="0"/>
          </a:p>
          <a:p>
            <a:r>
              <a:rPr lang="en-US" dirty="0" smtClean="0"/>
              <a:t>The goal of this conference is to discuss how research and the management education community, in collaboration other stakeholders, can best support the initiatives of the UN Global Compact and </a:t>
            </a:r>
            <a:r>
              <a:rPr lang="en-US" dirty="0" err="1" smtClean="0"/>
              <a:t>PRME</a:t>
            </a:r>
            <a:r>
              <a:rPr lang="en-US" dirty="0" smtClean="0"/>
              <a:t> that focus </a:t>
            </a:r>
            <a:r>
              <a:rPr lang="en-US" dirty="0" smtClean="0">
                <a:solidFill>
                  <a:srgbClr val="FF0000"/>
                </a:solidFill>
              </a:rPr>
              <a:t>on responsible leadership development</a:t>
            </a:r>
            <a:r>
              <a:rPr lang="en-US" dirty="0" smtClean="0"/>
              <a:t> in order to advance the implementation of the UN </a:t>
            </a:r>
            <a:r>
              <a:rPr lang="en-US" dirty="0" err="1" smtClean="0"/>
              <a:t>SDGs</a:t>
            </a:r>
            <a:r>
              <a:rPr lang="en-US" dirty="0" smtClean="0"/>
              <a:t>.</a:t>
            </a:r>
          </a:p>
          <a:p>
            <a:endParaRPr lang="en-US" dirty="0" smtClean="0"/>
          </a:p>
          <a:p>
            <a:r>
              <a:rPr lang="en-US" dirty="0" smtClean="0"/>
              <a:t>5th Responsible Management Education Research Conference - 12th – 13th November 2018</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1">
              <a:lumMod val="95000"/>
            </a:schemeClr>
          </a:solidFill>
        </p:spPr>
        <p:txBody>
          <a:bodyPr/>
          <a:lstStyle/>
          <a:p>
            <a:pPr algn="ctr"/>
            <a:r>
              <a:rPr lang="ru-RU" dirty="0" smtClean="0"/>
              <a:t>Вызовы</a:t>
            </a:r>
            <a:endParaRPr lang="ru-RU" dirty="0"/>
          </a:p>
        </p:txBody>
      </p:sp>
      <p:sp>
        <p:nvSpPr>
          <p:cNvPr id="3" name="Объект 2"/>
          <p:cNvSpPr>
            <a:spLocks noGrp="1"/>
          </p:cNvSpPr>
          <p:nvPr>
            <p:ph idx="1"/>
          </p:nvPr>
        </p:nvSpPr>
        <p:spPr/>
        <p:txBody>
          <a:bodyPr>
            <a:normAutofit fontScale="92500"/>
          </a:bodyPr>
          <a:lstStyle/>
          <a:p>
            <a:r>
              <a:rPr lang="ru-RU" dirty="0"/>
              <a:t>Ответственность за последствия принимаемых решений </a:t>
            </a:r>
            <a:r>
              <a:rPr lang="ru-RU" dirty="0" smtClean="0"/>
              <a:t>(крупный </a:t>
            </a:r>
            <a:r>
              <a:rPr lang="ru-RU" dirty="0" smtClean="0"/>
              <a:t>и малый </a:t>
            </a:r>
            <a:r>
              <a:rPr lang="ru-RU" dirty="0" smtClean="0"/>
              <a:t>бизнес</a:t>
            </a:r>
            <a:r>
              <a:rPr lang="en-US" dirty="0" smtClean="0"/>
              <a:t>: CSR/SR</a:t>
            </a:r>
            <a:r>
              <a:rPr lang="ru-RU" dirty="0" smtClean="0"/>
              <a:t>)</a:t>
            </a:r>
          </a:p>
          <a:p>
            <a:r>
              <a:rPr lang="ru-RU" dirty="0" smtClean="0"/>
              <a:t>Социальная ответственность и максимизация прибыли в краткосрочный период</a:t>
            </a:r>
          </a:p>
          <a:p>
            <a:r>
              <a:rPr lang="ru-RU" dirty="0" smtClean="0"/>
              <a:t>Концепция </a:t>
            </a:r>
            <a:r>
              <a:rPr lang="ru-RU" dirty="0"/>
              <a:t>социальной ответственности по-разному интерпретируется и воспринимается в различных </a:t>
            </a:r>
            <a:r>
              <a:rPr lang="ru-RU" dirty="0" smtClean="0"/>
              <a:t>культурах</a:t>
            </a:r>
            <a:r>
              <a:rPr lang="en-US" dirty="0" smtClean="0"/>
              <a:t>/Different </a:t>
            </a:r>
            <a:r>
              <a:rPr lang="en-US" dirty="0"/>
              <a:t>perception of </a:t>
            </a:r>
            <a:r>
              <a:rPr lang="en-US" dirty="0" smtClean="0"/>
              <a:t>CSR</a:t>
            </a:r>
            <a:r>
              <a:rPr lang="ru-RU" dirty="0" smtClean="0"/>
              <a:t>. </a:t>
            </a:r>
            <a:endParaRPr lang="ru-RU" dirty="0"/>
          </a:p>
          <a:p>
            <a:r>
              <a:rPr lang="ru-RU" dirty="0" smtClean="0"/>
              <a:t>Затраты очевидны а результаты опосредованы и отложены во времени</a:t>
            </a:r>
            <a:r>
              <a:rPr lang="en-US" dirty="0" smtClean="0"/>
              <a:t>/Lack </a:t>
            </a:r>
            <a:r>
              <a:rPr lang="en-US" dirty="0"/>
              <a:t>of awareness of stakeholder’s interests and business impact</a:t>
            </a:r>
          </a:p>
          <a:p>
            <a:r>
              <a:rPr lang="ru-RU" dirty="0" smtClean="0"/>
              <a:t>Противоречия </a:t>
            </a:r>
            <a:r>
              <a:rPr lang="ru-RU" dirty="0"/>
              <a:t>на уровне школ </a:t>
            </a:r>
            <a:r>
              <a:rPr lang="ru-RU" dirty="0" smtClean="0"/>
              <a:t>бизнеса </a:t>
            </a:r>
            <a:r>
              <a:rPr lang="ru-RU" dirty="0" smtClean="0"/>
              <a:t>(конфликт </a:t>
            </a:r>
            <a:r>
              <a:rPr lang="ru-RU" dirty="0"/>
              <a:t>продавца и </a:t>
            </a:r>
            <a:r>
              <a:rPr lang="ru-RU" dirty="0" smtClean="0"/>
              <a:t>покупателя)</a:t>
            </a:r>
            <a:endParaRPr lang="ru-RU" dirty="0"/>
          </a:p>
          <a:p>
            <a:endParaRPr lang="ru-RU" dirty="0"/>
          </a:p>
        </p:txBody>
      </p:sp>
    </p:spTree>
    <p:extLst>
      <p:ext uri="{BB962C8B-B14F-4D97-AF65-F5344CB8AC3E}">
        <p14:creationId xmlns:p14="http://schemas.microsoft.com/office/powerpoint/2010/main" val="4187903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52831"/>
            <a:ext cx="10515600" cy="1325563"/>
          </a:xfrm>
          <a:solidFill>
            <a:schemeClr val="bg1">
              <a:lumMod val="95000"/>
            </a:schemeClr>
          </a:solidFill>
        </p:spPr>
        <p:txBody>
          <a:bodyPr/>
          <a:lstStyle/>
          <a:p>
            <a:pPr algn="ctr"/>
            <a:r>
              <a:rPr lang="ru-RU" dirty="0" smtClean="0"/>
              <a:t>Возможности</a:t>
            </a:r>
            <a:r>
              <a:rPr lang="en-US" dirty="0" smtClean="0"/>
              <a:t/>
            </a:r>
            <a:br>
              <a:rPr lang="en-US" dirty="0" smtClean="0"/>
            </a:br>
            <a:endParaRPr lang="ru-RU" dirty="0"/>
          </a:p>
        </p:txBody>
      </p:sp>
      <p:sp>
        <p:nvSpPr>
          <p:cNvPr id="3" name="Объект 2"/>
          <p:cNvSpPr>
            <a:spLocks noGrp="1"/>
          </p:cNvSpPr>
          <p:nvPr>
            <p:ph idx="1"/>
          </p:nvPr>
        </p:nvSpPr>
        <p:spPr>
          <a:xfrm>
            <a:off x="838200" y="1379621"/>
            <a:ext cx="10984832" cy="5101390"/>
          </a:xfrm>
        </p:spPr>
        <p:txBody>
          <a:bodyPr>
            <a:normAutofit fontScale="70000" lnSpcReduction="20000"/>
          </a:bodyPr>
          <a:lstStyle/>
          <a:p>
            <a:endParaRPr lang="en-US" dirty="0" smtClean="0"/>
          </a:p>
          <a:p>
            <a:r>
              <a:rPr lang="ru-RU" dirty="0" smtClean="0"/>
              <a:t>Новое </a:t>
            </a:r>
            <a:r>
              <a:rPr lang="ru-RU" dirty="0" smtClean="0"/>
              <a:t>видение и ценности</a:t>
            </a:r>
            <a:r>
              <a:rPr lang="en-US" dirty="0" smtClean="0"/>
              <a:t>: </a:t>
            </a:r>
            <a:r>
              <a:rPr lang="en-US" dirty="0" smtClean="0"/>
              <a:t>Stakeholders</a:t>
            </a:r>
            <a:r>
              <a:rPr lang="ru-RU" dirty="0" smtClean="0"/>
              <a:t> (качество жизни, здоровье, экология)</a:t>
            </a:r>
            <a:endParaRPr lang="ru-RU" dirty="0"/>
          </a:p>
          <a:p>
            <a:r>
              <a:rPr lang="ru-RU" dirty="0" smtClean="0"/>
              <a:t>Соблюдение трудовых прав и гарантий занятости</a:t>
            </a:r>
          </a:p>
          <a:p>
            <a:r>
              <a:rPr lang="ru-RU" dirty="0" smtClean="0"/>
              <a:t>Цифровая </a:t>
            </a:r>
            <a:r>
              <a:rPr lang="ru-RU" dirty="0"/>
              <a:t>революция и устойчивая занятость </a:t>
            </a:r>
            <a:r>
              <a:rPr lang="en-US" dirty="0"/>
              <a:t>/ Digital revolution and human rights</a:t>
            </a:r>
            <a:endParaRPr lang="ru-RU" dirty="0"/>
          </a:p>
          <a:p>
            <a:r>
              <a:rPr lang="en-US" dirty="0" smtClean="0"/>
              <a:t>CSR </a:t>
            </a:r>
            <a:r>
              <a:rPr lang="ru-RU" dirty="0" smtClean="0"/>
              <a:t>и международные</a:t>
            </a:r>
            <a:r>
              <a:rPr lang="en-US" dirty="0" smtClean="0"/>
              <a:t> </a:t>
            </a:r>
            <a:r>
              <a:rPr lang="ru-RU" dirty="0" smtClean="0"/>
              <a:t>стандарты отчетности</a:t>
            </a:r>
          </a:p>
          <a:p>
            <a:r>
              <a:rPr lang="ru-RU" dirty="0" smtClean="0"/>
              <a:t>Индексы </a:t>
            </a:r>
            <a:r>
              <a:rPr lang="ru-RU" dirty="0" smtClean="0"/>
              <a:t>корпоративной ответственности (например, рабочее место, здоровье и безопасность, гарантии занятости)</a:t>
            </a:r>
          </a:p>
          <a:p>
            <a:r>
              <a:rPr lang="ru-RU" dirty="0"/>
              <a:t>Ужесточение </a:t>
            </a:r>
            <a:r>
              <a:rPr lang="ru-RU" dirty="0" smtClean="0"/>
              <a:t>законодательства за нарушения </a:t>
            </a:r>
            <a:endParaRPr lang="ru-RU" dirty="0"/>
          </a:p>
          <a:p>
            <a:r>
              <a:rPr lang="en-US" dirty="0" smtClean="0"/>
              <a:t>Socially </a:t>
            </a:r>
            <a:r>
              <a:rPr lang="en-US" dirty="0" smtClean="0"/>
              <a:t>responsible investment (SRI)</a:t>
            </a:r>
            <a:endParaRPr lang="ru-RU" dirty="0" smtClean="0"/>
          </a:p>
          <a:p>
            <a:r>
              <a:rPr lang="ru-RU" dirty="0" smtClean="0"/>
              <a:t>Компании которые игнорируют </a:t>
            </a:r>
            <a:r>
              <a:rPr lang="en-US" dirty="0"/>
              <a:t>CSR </a:t>
            </a:r>
            <a:r>
              <a:rPr lang="ru-RU" dirty="0" smtClean="0"/>
              <a:t>, страдают экономически </a:t>
            </a:r>
          </a:p>
          <a:p>
            <a:r>
              <a:rPr lang="ru-RU" dirty="0" smtClean="0"/>
              <a:t>Бренд. </a:t>
            </a:r>
            <a:r>
              <a:rPr lang="ru-RU" dirty="0" smtClean="0"/>
              <a:t>Имидж работодателя</a:t>
            </a:r>
          </a:p>
          <a:p>
            <a:r>
              <a:rPr lang="ru-RU" dirty="0" smtClean="0"/>
              <a:t>Репутация бизнес  - школ. Трансформация управленческих компетенций</a:t>
            </a:r>
          </a:p>
          <a:p>
            <a:r>
              <a:rPr lang="ru-RU" dirty="0" smtClean="0"/>
              <a:t>Критерии </a:t>
            </a:r>
            <a:r>
              <a:rPr lang="ru-RU" dirty="0" smtClean="0"/>
              <a:t>авторитетных международных аккредитаций образовательных программ и </a:t>
            </a:r>
            <a:r>
              <a:rPr lang="en-US" dirty="0" smtClean="0"/>
              <a:t>CSR</a:t>
            </a:r>
            <a:r>
              <a:rPr lang="ru-RU" dirty="0" smtClean="0"/>
              <a:t>. </a:t>
            </a:r>
          </a:p>
          <a:p>
            <a:r>
              <a:rPr lang="ru-RU" dirty="0" smtClean="0"/>
              <a:t>Рейтинги </a:t>
            </a:r>
            <a:r>
              <a:rPr lang="ru-RU" dirty="0"/>
              <a:t>(общие и специальные</a:t>
            </a:r>
            <a:r>
              <a:rPr lang="ru-RU" dirty="0" smtClean="0"/>
              <a:t>). </a:t>
            </a:r>
            <a:r>
              <a:rPr lang="en-US" dirty="0"/>
              <a:t>Top schools and CSR Rankings</a:t>
            </a:r>
            <a:endParaRPr lang="ru-RU" dirty="0"/>
          </a:p>
          <a:p>
            <a:r>
              <a:rPr lang="ru-RU" dirty="0" smtClean="0"/>
              <a:t>Международные конкурсы. </a:t>
            </a:r>
            <a:r>
              <a:rPr lang="en-US" dirty="0" smtClean="0"/>
              <a:t> </a:t>
            </a:r>
            <a:r>
              <a:rPr lang="ru-RU" dirty="0" smtClean="0"/>
              <a:t>Номинации бизнес-школ</a:t>
            </a:r>
            <a:endParaRPr lang="en-US" dirty="0"/>
          </a:p>
          <a:p>
            <a:endParaRPr lang="ru-RU" dirty="0" smtClean="0"/>
          </a:p>
          <a:p>
            <a:endParaRPr lang="ru-RU" dirty="0" smtClean="0"/>
          </a:p>
          <a:p>
            <a:endParaRPr lang="ru-RU" dirty="0"/>
          </a:p>
          <a:p>
            <a:endParaRPr lang="ru-RU" dirty="0"/>
          </a:p>
        </p:txBody>
      </p:sp>
    </p:spTree>
    <p:extLst>
      <p:ext uri="{BB962C8B-B14F-4D97-AF65-F5344CB8AC3E}">
        <p14:creationId xmlns:p14="http://schemas.microsoft.com/office/powerpoint/2010/main" val="1636803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1">
              <a:lumMod val="95000"/>
            </a:schemeClr>
          </a:solidFill>
        </p:spPr>
        <p:txBody>
          <a:bodyPr/>
          <a:lstStyle/>
          <a:p>
            <a:pPr algn="ctr"/>
            <a:r>
              <a:rPr lang="ru-RU" dirty="0" smtClean="0"/>
              <a:t>Цифры и факты</a:t>
            </a:r>
            <a:r>
              <a:rPr lang="en-US" dirty="0" smtClean="0"/>
              <a:t> (GMAC, 2017)</a:t>
            </a:r>
            <a:endParaRPr lang="ru-RU" dirty="0"/>
          </a:p>
        </p:txBody>
      </p:sp>
      <p:sp>
        <p:nvSpPr>
          <p:cNvPr id="3" name="Объект 2"/>
          <p:cNvSpPr>
            <a:spLocks noGrp="1"/>
          </p:cNvSpPr>
          <p:nvPr>
            <p:ph idx="1"/>
          </p:nvPr>
        </p:nvSpPr>
        <p:spPr/>
        <p:txBody>
          <a:bodyPr/>
          <a:lstStyle/>
          <a:p>
            <a:r>
              <a:rPr lang="ru-RU" dirty="0" smtClean="0"/>
              <a:t>8 из 10 опрошенных СЕО считают социальную ответственность выпускников МВА исключительно важным качеством. </a:t>
            </a:r>
          </a:p>
          <a:p>
            <a:r>
              <a:rPr lang="ru-RU" dirty="0" smtClean="0"/>
              <a:t>Но при этом только 1 из 10 считает, что бизнес – школы развивают это качество в процессе обучения успешно.</a:t>
            </a:r>
            <a:endParaRPr lang="en-US" dirty="0" smtClean="0"/>
          </a:p>
          <a:p>
            <a:endParaRPr lang="ru-RU" dirty="0"/>
          </a:p>
        </p:txBody>
      </p:sp>
      <p:sp>
        <p:nvSpPr>
          <p:cNvPr id="5" name="Скругленный прямоугольник 4"/>
          <p:cNvSpPr/>
          <p:nvPr/>
        </p:nvSpPr>
        <p:spPr>
          <a:xfrm>
            <a:off x="838200" y="4001294"/>
            <a:ext cx="10162308" cy="19015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400" dirty="0"/>
              <a:t>Происходящие изменения заставляют переосмыслить подходы к содержанию программ, критериям подбора преподавателей и слушателей, методы обучения и системы оценки промежуточных и итоговых  результатов</a:t>
            </a:r>
            <a:endParaRPr lang="en-US" sz="2400" dirty="0"/>
          </a:p>
        </p:txBody>
      </p:sp>
    </p:spTree>
    <p:extLst>
      <p:ext uri="{BB962C8B-B14F-4D97-AF65-F5344CB8AC3E}">
        <p14:creationId xmlns:p14="http://schemas.microsoft.com/office/powerpoint/2010/main" val="23166019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1">
              <a:lumMod val="95000"/>
            </a:schemeClr>
          </a:solidFill>
        </p:spPr>
        <p:txBody>
          <a:bodyPr>
            <a:normAutofit/>
          </a:bodyPr>
          <a:lstStyle/>
          <a:p>
            <a:r>
              <a:rPr lang="ru-RU" dirty="0" smtClean="0"/>
              <a:t>Реализация </a:t>
            </a:r>
            <a:r>
              <a:rPr lang="ru-RU" dirty="0" smtClean="0"/>
              <a:t>принципов </a:t>
            </a:r>
            <a:r>
              <a:rPr lang="en-US" dirty="0" smtClean="0"/>
              <a:t>PRME</a:t>
            </a:r>
            <a:r>
              <a:rPr lang="ru-RU" dirty="0" smtClean="0"/>
              <a:t> бизнес-школами</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787688159"/>
              </p:ext>
            </p:extLst>
          </p:nvPr>
        </p:nvGraphicFramePr>
        <p:xfrm>
          <a:off x="838199" y="1825625"/>
          <a:ext cx="1065414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65552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76646"/>
            <a:ext cx="10515600" cy="1278082"/>
          </a:xfrm>
          <a:solidFill>
            <a:schemeClr val="bg1">
              <a:lumMod val="95000"/>
            </a:schemeClr>
          </a:solidFill>
        </p:spPr>
        <p:txBody>
          <a:bodyPr/>
          <a:lstStyle/>
          <a:p>
            <a:pPr algn="ctr"/>
            <a:r>
              <a:rPr lang="ru-RU" dirty="0" smtClean="0"/>
              <a:t>Будущие студенты</a:t>
            </a:r>
            <a:endParaRPr lang="ru-RU" dirty="0"/>
          </a:p>
        </p:txBody>
      </p:sp>
      <p:sp>
        <p:nvSpPr>
          <p:cNvPr id="3" name="Объект 2"/>
          <p:cNvSpPr>
            <a:spLocks noGrp="1"/>
          </p:cNvSpPr>
          <p:nvPr>
            <p:ph idx="1"/>
          </p:nvPr>
        </p:nvSpPr>
        <p:spPr>
          <a:xfrm>
            <a:off x="838200" y="1690688"/>
            <a:ext cx="5819274" cy="4486275"/>
          </a:xfrm>
        </p:spPr>
        <p:txBody>
          <a:bodyPr>
            <a:normAutofit/>
          </a:bodyPr>
          <a:lstStyle/>
          <a:p>
            <a:pPr marL="0" indent="0" algn="ctr">
              <a:buNone/>
            </a:pPr>
            <a:r>
              <a:rPr lang="ru-RU" dirty="0" smtClean="0"/>
              <a:t>Система оценки</a:t>
            </a:r>
          </a:p>
          <a:p>
            <a:r>
              <a:rPr lang="ru-RU" dirty="0" smtClean="0"/>
              <a:t>Что</a:t>
            </a:r>
            <a:r>
              <a:rPr lang="en-US" dirty="0" smtClean="0"/>
              <a:t>?</a:t>
            </a:r>
            <a:r>
              <a:rPr lang="ru-RU" dirty="0" smtClean="0"/>
              <a:t> Критерии </a:t>
            </a:r>
            <a:r>
              <a:rPr lang="ru-RU" dirty="0"/>
              <a:t>этики и </a:t>
            </a:r>
            <a:r>
              <a:rPr lang="ru-RU" dirty="0" smtClean="0"/>
              <a:t>социальной ответственности при оценке абитуриентов</a:t>
            </a:r>
          </a:p>
          <a:p>
            <a:r>
              <a:rPr lang="ru-RU" dirty="0" smtClean="0"/>
              <a:t>Как</a:t>
            </a:r>
            <a:r>
              <a:rPr lang="en-US" dirty="0" smtClean="0"/>
              <a:t>?</a:t>
            </a:r>
            <a:r>
              <a:rPr lang="ru-RU" dirty="0" smtClean="0"/>
              <a:t> Новые </a:t>
            </a:r>
            <a:r>
              <a:rPr lang="ru-RU" dirty="0" smtClean="0"/>
              <a:t>методы отбора (от </a:t>
            </a:r>
            <a:r>
              <a:rPr lang="en-US" dirty="0" smtClean="0"/>
              <a:t>GMAT </a:t>
            </a:r>
            <a:r>
              <a:rPr lang="ru-RU" dirty="0" smtClean="0"/>
              <a:t>к оценке лидерских качеств и этических ценностей)</a:t>
            </a:r>
          </a:p>
          <a:p>
            <a:r>
              <a:rPr lang="ru-RU" dirty="0" smtClean="0"/>
              <a:t>Кто</a:t>
            </a:r>
            <a:r>
              <a:rPr lang="en-US" dirty="0" smtClean="0"/>
              <a:t>?</a:t>
            </a:r>
            <a:r>
              <a:rPr lang="ru-RU" dirty="0" smtClean="0"/>
              <a:t> 360 </a:t>
            </a:r>
            <a:r>
              <a:rPr lang="en-US" dirty="0" smtClean="0"/>
              <a:t>PM</a:t>
            </a:r>
            <a:r>
              <a:rPr lang="ru-RU" dirty="0" smtClean="0"/>
              <a:t>. Самооценка</a:t>
            </a:r>
          </a:p>
          <a:p>
            <a:r>
              <a:rPr lang="ru-RU" dirty="0" smtClean="0"/>
              <a:t>Когда</a:t>
            </a:r>
            <a:r>
              <a:rPr lang="en-US" dirty="0" smtClean="0"/>
              <a:t>? </a:t>
            </a:r>
            <a:r>
              <a:rPr lang="ru-RU" dirty="0" smtClean="0"/>
              <a:t>Использование при принятии решений</a:t>
            </a:r>
            <a:endParaRPr lang="ru-RU" dirty="0" smtClean="0"/>
          </a:p>
          <a:p>
            <a:pPr marL="0" indent="0">
              <a:buNone/>
            </a:pPr>
            <a:endParaRPr lang="ru-RU" dirty="0"/>
          </a:p>
        </p:txBody>
      </p:sp>
      <p:graphicFrame>
        <p:nvGraphicFramePr>
          <p:cNvPr id="5" name="Схема 4"/>
          <p:cNvGraphicFramePr/>
          <p:nvPr>
            <p:extLst>
              <p:ext uri="{D42A27DB-BD31-4B8C-83A1-F6EECF244321}">
                <p14:modId xmlns:p14="http://schemas.microsoft.com/office/powerpoint/2010/main" val="1303116772"/>
              </p:ext>
            </p:extLst>
          </p:nvPr>
        </p:nvGraphicFramePr>
        <p:xfrm>
          <a:off x="6657473" y="1548245"/>
          <a:ext cx="5333635" cy="4759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51902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1">
              <a:lumMod val="95000"/>
            </a:schemeClr>
          </a:solidFill>
        </p:spPr>
        <p:txBody>
          <a:bodyPr/>
          <a:lstStyle/>
          <a:p>
            <a:pPr algn="ctr"/>
            <a:r>
              <a:rPr lang="ru-RU" dirty="0" smtClean="0"/>
              <a:t>Преподаватели бизнес - школ</a:t>
            </a:r>
            <a:endParaRPr lang="ru-RU" dirty="0"/>
          </a:p>
        </p:txBody>
      </p:sp>
      <p:sp>
        <p:nvSpPr>
          <p:cNvPr id="3" name="Объект 2"/>
          <p:cNvSpPr>
            <a:spLocks noGrp="1"/>
          </p:cNvSpPr>
          <p:nvPr>
            <p:ph idx="1"/>
          </p:nvPr>
        </p:nvSpPr>
        <p:spPr/>
        <p:txBody>
          <a:bodyPr/>
          <a:lstStyle/>
          <a:p>
            <a:pPr marL="0" indent="0">
              <a:buNone/>
            </a:pPr>
            <a:r>
              <a:rPr lang="ru-RU" sz="3200" dirty="0" smtClean="0"/>
              <a:t>Критерии отбора и </a:t>
            </a:r>
            <a:r>
              <a:rPr lang="ru-RU" sz="3200" dirty="0" smtClean="0"/>
              <a:t>оценки</a:t>
            </a:r>
            <a:endParaRPr lang="ru-RU" sz="3200" dirty="0" smtClean="0"/>
          </a:p>
          <a:p>
            <a:endParaRPr lang="ru-RU" dirty="0"/>
          </a:p>
          <a:p>
            <a:r>
              <a:rPr lang="ru-RU" dirty="0" smtClean="0"/>
              <a:t>Содержание курса</a:t>
            </a:r>
          </a:p>
          <a:p>
            <a:r>
              <a:rPr lang="ru-RU" dirty="0" smtClean="0"/>
              <a:t>Методы обучения</a:t>
            </a:r>
          </a:p>
          <a:p>
            <a:r>
              <a:rPr lang="ru-RU" dirty="0" smtClean="0"/>
              <a:t>Прогресс студентов</a:t>
            </a:r>
            <a:endParaRPr lang="ru-RU" dirty="0" smtClean="0"/>
          </a:p>
          <a:p>
            <a:r>
              <a:rPr lang="ru-RU" dirty="0" smtClean="0"/>
              <a:t>Личный пример </a:t>
            </a:r>
            <a:r>
              <a:rPr lang="en-US" dirty="0" smtClean="0"/>
              <a:t>SR</a:t>
            </a:r>
            <a:endParaRPr lang="ru-RU" dirty="0" smtClean="0"/>
          </a:p>
          <a:p>
            <a:pPr marL="0" indent="0">
              <a:buNone/>
            </a:pPr>
            <a:endParaRPr lang="ru-RU" dirty="0"/>
          </a:p>
        </p:txBody>
      </p:sp>
      <p:graphicFrame>
        <p:nvGraphicFramePr>
          <p:cNvPr id="4" name="Схема 3"/>
          <p:cNvGraphicFramePr/>
          <p:nvPr>
            <p:extLst>
              <p:ext uri="{D42A27DB-BD31-4B8C-83A1-F6EECF244321}">
                <p14:modId xmlns:p14="http://schemas.microsoft.com/office/powerpoint/2010/main" val="2680598486"/>
              </p:ext>
            </p:extLst>
          </p:nvPr>
        </p:nvGraphicFramePr>
        <p:xfrm>
          <a:off x="6657473" y="1825625"/>
          <a:ext cx="5333635" cy="44816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09169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1">
              <a:lumMod val="95000"/>
            </a:schemeClr>
          </a:solidFill>
        </p:spPr>
        <p:txBody>
          <a:bodyPr/>
          <a:lstStyle/>
          <a:p>
            <a:pPr algn="ctr"/>
            <a:r>
              <a:rPr lang="ru-RU" dirty="0" smtClean="0"/>
              <a:t>Для дискуссии</a:t>
            </a:r>
            <a:endParaRPr lang="ru-RU" dirty="0"/>
          </a:p>
        </p:txBody>
      </p:sp>
      <p:sp>
        <p:nvSpPr>
          <p:cNvPr id="3" name="Объект 2"/>
          <p:cNvSpPr>
            <a:spLocks noGrp="1"/>
          </p:cNvSpPr>
          <p:nvPr>
            <p:ph idx="1"/>
          </p:nvPr>
        </p:nvSpPr>
        <p:spPr/>
        <p:txBody>
          <a:bodyPr>
            <a:normAutofit fontScale="92500" lnSpcReduction="10000"/>
          </a:bodyPr>
          <a:lstStyle/>
          <a:p>
            <a:pPr marL="0" indent="0" algn="ctr">
              <a:buNone/>
            </a:pPr>
            <a:r>
              <a:rPr lang="ru-RU" dirty="0" smtClean="0">
                <a:solidFill>
                  <a:srgbClr val="FF0000"/>
                </a:solidFill>
              </a:rPr>
              <a:t>Точка зрения - роль преподавателя уменьшается</a:t>
            </a:r>
          </a:p>
          <a:p>
            <a:r>
              <a:rPr lang="ru-RU" dirty="0" smtClean="0"/>
              <a:t>Нельзя учить этике (теории, концепции)</a:t>
            </a:r>
          </a:p>
          <a:p>
            <a:r>
              <a:rPr lang="ru-RU" dirty="0" smtClean="0"/>
              <a:t>Надо давать примеры  - успешные кейсы, опыт компаний</a:t>
            </a:r>
            <a:r>
              <a:rPr lang="en-US" dirty="0" smtClean="0"/>
              <a:t> </a:t>
            </a:r>
            <a:r>
              <a:rPr lang="ru-RU" dirty="0" smtClean="0"/>
              <a:t>лучше всего представят гостевые спикеры практики</a:t>
            </a:r>
          </a:p>
          <a:p>
            <a:pPr marL="0" indent="0">
              <a:buNone/>
            </a:pPr>
            <a:endParaRPr lang="ru-RU" dirty="0"/>
          </a:p>
          <a:p>
            <a:pPr marL="0" indent="0" algn="ctr">
              <a:buNone/>
            </a:pPr>
            <a:r>
              <a:rPr lang="ru-RU" dirty="0" smtClean="0">
                <a:solidFill>
                  <a:srgbClr val="FF0000"/>
                </a:solidFill>
              </a:rPr>
              <a:t>Противоположная точка зрения – роль преподавателя увеличивается</a:t>
            </a:r>
          </a:p>
          <a:p>
            <a:r>
              <a:rPr lang="ru-RU" dirty="0" smtClean="0"/>
              <a:t>Вдохновить и организовать дискуссию</a:t>
            </a:r>
          </a:p>
          <a:p>
            <a:r>
              <a:rPr lang="ru-RU" dirty="0" smtClean="0"/>
              <a:t>Найти индивидуальный подход к каждому </a:t>
            </a:r>
            <a:r>
              <a:rPr lang="en-US" dirty="0" smtClean="0"/>
              <a:t>- Student Diversity</a:t>
            </a:r>
            <a:endParaRPr lang="ru-RU" dirty="0" smtClean="0"/>
          </a:p>
          <a:p>
            <a:r>
              <a:rPr lang="ru-RU" dirty="0" smtClean="0"/>
              <a:t>Сформировать </a:t>
            </a:r>
            <a:r>
              <a:rPr lang="ru-RU" dirty="0"/>
              <a:t>адекватную систему оценки</a:t>
            </a:r>
          </a:p>
          <a:p>
            <a:r>
              <a:rPr lang="ru-RU" dirty="0" smtClean="0"/>
              <a:t>Служить личным примером</a:t>
            </a:r>
          </a:p>
        </p:txBody>
      </p:sp>
    </p:spTree>
    <p:extLst>
      <p:ext uri="{BB962C8B-B14F-4D97-AF65-F5344CB8AC3E}">
        <p14:creationId xmlns:p14="http://schemas.microsoft.com/office/powerpoint/2010/main" val="428968316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585</TotalTime>
  <Words>756</Words>
  <Application>Microsoft Office PowerPoint</Application>
  <PresentationFormat>Широкоэкранный</PresentationFormat>
  <Paragraphs>155</Paragraphs>
  <Slides>17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17</vt:i4>
      </vt:variant>
    </vt:vector>
  </HeadingPairs>
  <TitlesOfParts>
    <vt:vector size="21" baseType="lpstr">
      <vt:lpstr>Arial</vt:lpstr>
      <vt:lpstr>Calibri</vt:lpstr>
      <vt:lpstr>Calibri Light</vt:lpstr>
      <vt:lpstr>Тема Office</vt:lpstr>
      <vt:lpstr>   Социальная ответственность бизнес-образования: вызовы и возможности </vt:lpstr>
      <vt:lpstr>October 2018 Newsletter - Upcoming PRME Regional Meetings and Events</vt:lpstr>
      <vt:lpstr>Вызовы</vt:lpstr>
      <vt:lpstr>Возможности </vt:lpstr>
      <vt:lpstr>Цифры и факты (GMAC, 2017)</vt:lpstr>
      <vt:lpstr>Реализация принципов PRME бизнес-школами</vt:lpstr>
      <vt:lpstr>Будущие студенты</vt:lpstr>
      <vt:lpstr>Преподаватели бизнес - школ</vt:lpstr>
      <vt:lpstr>Для дискуссии</vt:lpstr>
      <vt:lpstr>CSR в содержании программ МВА/Integrating responsible management in MBA curriculum </vt:lpstr>
      <vt:lpstr>Для дискуссии</vt:lpstr>
      <vt:lpstr>1. CSR внутри каждого курса: принципы </vt:lpstr>
      <vt:lpstr>  2. Специальные курсы, посвященные CSR   </vt:lpstr>
      <vt:lpstr>3. Специализированные программы МВА </vt:lpstr>
      <vt:lpstr> Процесс: методы обучения CSR Для дискуссии </vt:lpstr>
      <vt:lpstr>    Результат обучения – для дискуссии    </vt:lpstr>
      <vt:lpstr>Контакты</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Социальная ответственность бизнес-образования: вызовы и возможности</dc:title>
  <dc:creator>Карташова  Лариса Васильевна</dc:creator>
  <cp:lastModifiedBy>Лариса</cp:lastModifiedBy>
  <cp:revision>70</cp:revision>
  <cp:lastPrinted>2018-10-03T13:30:38Z</cp:lastPrinted>
  <dcterms:created xsi:type="dcterms:W3CDTF">2018-09-17T14:54:17Z</dcterms:created>
  <dcterms:modified xsi:type="dcterms:W3CDTF">2018-10-15T16:59:34Z</dcterms:modified>
</cp:coreProperties>
</file>